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8" r:id="rId3"/>
    <p:sldId id="259" r:id="rId4"/>
    <p:sldId id="262" r:id="rId5"/>
    <p:sldId id="261" r:id="rId6"/>
    <p:sldId id="257" r:id="rId7"/>
    <p:sldId id="263" r:id="rId8"/>
    <p:sldId id="264" r:id="rId9"/>
    <p:sldId id="265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91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7.wmf"/><Relationship Id="rId18" Type="http://schemas.openxmlformats.org/officeDocument/2006/relationships/image" Target="../media/image2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12" Type="http://schemas.openxmlformats.org/officeDocument/2006/relationships/image" Target="../media/image16.wmf"/><Relationship Id="rId17" Type="http://schemas.openxmlformats.org/officeDocument/2006/relationships/image" Target="../media/image21.wmf"/><Relationship Id="rId2" Type="http://schemas.openxmlformats.org/officeDocument/2006/relationships/image" Target="../media/image6.wmf"/><Relationship Id="rId16" Type="http://schemas.openxmlformats.org/officeDocument/2006/relationships/image" Target="../media/image20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5" Type="http://schemas.openxmlformats.org/officeDocument/2006/relationships/image" Target="../media/image19.wmf"/><Relationship Id="rId10" Type="http://schemas.openxmlformats.org/officeDocument/2006/relationships/image" Target="../media/image14.wmf"/><Relationship Id="rId19" Type="http://schemas.openxmlformats.org/officeDocument/2006/relationships/image" Target="../media/image23.wmf"/><Relationship Id="rId4" Type="http://schemas.openxmlformats.org/officeDocument/2006/relationships/image" Target="../media/image8.wmf"/><Relationship Id="rId9" Type="http://schemas.openxmlformats.org/officeDocument/2006/relationships/image" Target="../media/image13.wmf"/><Relationship Id="rId14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image" Target="../media/image37.wmf"/><Relationship Id="rId18" Type="http://schemas.openxmlformats.org/officeDocument/2006/relationships/image" Target="../media/image42.wmf"/><Relationship Id="rId26" Type="http://schemas.openxmlformats.org/officeDocument/2006/relationships/image" Target="../media/image50.wmf"/><Relationship Id="rId39" Type="http://schemas.openxmlformats.org/officeDocument/2006/relationships/image" Target="../media/image63.wmf"/><Relationship Id="rId3" Type="http://schemas.openxmlformats.org/officeDocument/2006/relationships/image" Target="../media/image27.wmf"/><Relationship Id="rId21" Type="http://schemas.openxmlformats.org/officeDocument/2006/relationships/image" Target="../media/image45.wmf"/><Relationship Id="rId34" Type="http://schemas.openxmlformats.org/officeDocument/2006/relationships/image" Target="../media/image58.wmf"/><Relationship Id="rId42" Type="http://schemas.openxmlformats.org/officeDocument/2006/relationships/image" Target="../media/image66.wmf"/><Relationship Id="rId47" Type="http://schemas.openxmlformats.org/officeDocument/2006/relationships/image" Target="../media/image71.wmf"/><Relationship Id="rId7" Type="http://schemas.openxmlformats.org/officeDocument/2006/relationships/image" Target="../media/image31.wmf"/><Relationship Id="rId12" Type="http://schemas.openxmlformats.org/officeDocument/2006/relationships/image" Target="../media/image36.wmf"/><Relationship Id="rId17" Type="http://schemas.openxmlformats.org/officeDocument/2006/relationships/image" Target="../media/image41.wmf"/><Relationship Id="rId25" Type="http://schemas.openxmlformats.org/officeDocument/2006/relationships/image" Target="../media/image49.wmf"/><Relationship Id="rId33" Type="http://schemas.openxmlformats.org/officeDocument/2006/relationships/image" Target="../media/image57.wmf"/><Relationship Id="rId38" Type="http://schemas.openxmlformats.org/officeDocument/2006/relationships/image" Target="../media/image62.wmf"/><Relationship Id="rId46" Type="http://schemas.openxmlformats.org/officeDocument/2006/relationships/image" Target="../media/image70.wmf"/><Relationship Id="rId2" Type="http://schemas.openxmlformats.org/officeDocument/2006/relationships/image" Target="../media/image26.wmf"/><Relationship Id="rId16" Type="http://schemas.openxmlformats.org/officeDocument/2006/relationships/image" Target="../media/image40.wmf"/><Relationship Id="rId20" Type="http://schemas.openxmlformats.org/officeDocument/2006/relationships/image" Target="../media/image44.wmf"/><Relationship Id="rId29" Type="http://schemas.openxmlformats.org/officeDocument/2006/relationships/image" Target="../media/image53.wmf"/><Relationship Id="rId41" Type="http://schemas.openxmlformats.org/officeDocument/2006/relationships/image" Target="../media/image65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24" Type="http://schemas.openxmlformats.org/officeDocument/2006/relationships/image" Target="../media/image48.wmf"/><Relationship Id="rId32" Type="http://schemas.openxmlformats.org/officeDocument/2006/relationships/image" Target="../media/image56.wmf"/><Relationship Id="rId37" Type="http://schemas.openxmlformats.org/officeDocument/2006/relationships/image" Target="../media/image61.wmf"/><Relationship Id="rId40" Type="http://schemas.openxmlformats.org/officeDocument/2006/relationships/image" Target="../media/image64.wmf"/><Relationship Id="rId45" Type="http://schemas.openxmlformats.org/officeDocument/2006/relationships/image" Target="../media/image69.wmf"/><Relationship Id="rId5" Type="http://schemas.openxmlformats.org/officeDocument/2006/relationships/image" Target="../media/image29.wmf"/><Relationship Id="rId15" Type="http://schemas.openxmlformats.org/officeDocument/2006/relationships/image" Target="../media/image39.wmf"/><Relationship Id="rId23" Type="http://schemas.openxmlformats.org/officeDocument/2006/relationships/image" Target="../media/image47.wmf"/><Relationship Id="rId28" Type="http://schemas.openxmlformats.org/officeDocument/2006/relationships/image" Target="../media/image52.wmf"/><Relationship Id="rId36" Type="http://schemas.openxmlformats.org/officeDocument/2006/relationships/image" Target="../media/image60.wmf"/><Relationship Id="rId10" Type="http://schemas.openxmlformats.org/officeDocument/2006/relationships/image" Target="../media/image34.wmf"/><Relationship Id="rId19" Type="http://schemas.openxmlformats.org/officeDocument/2006/relationships/image" Target="../media/image43.wmf"/><Relationship Id="rId31" Type="http://schemas.openxmlformats.org/officeDocument/2006/relationships/image" Target="../media/image55.wmf"/><Relationship Id="rId44" Type="http://schemas.openxmlformats.org/officeDocument/2006/relationships/image" Target="../media/image68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Relationship Id="rId14" Type="http://schemas.openxmlformats.org/officeDocument/2006/relationships/image" Target="../media/image38.wmf"/><Relationship Id="rId22" Type="http://schemas.openxmlformats.org/officeDocument/2006/relationships/image" Target="../media/image46.wmf"/><Relationship Id="rId27" Type="http://schemas.openxmlformats.org/officeDocument/2006/relationships/image" Target="../media/image51.wmf"/><Relationship Id="rId30" Type="http://schemas.openxmlformats.org/officeDocument/2006/relationships/image" Target="../media/image54.wmf"/><Relationship Id="rId35" Type="http://schemas.openxmlformats.org/officeDocument/2006/relationships/image" Target="../media/image59.wmf"/><Relationship Id="rId43" Type="http://schemas.openxmlformats.org/officeDocument/2006/relationships/image" Target="../media/image6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image" Target="../media/image84.wmf"/><Relationship Id="rId18" Type="http://schemas.openxmlformats.org/officeDocument/2006/relationships/image" Target="../media/image89.wmf"/><Relationship Id="rId26" Type="http://schemas.openxmlformats.org/officeDocument/2006/relationships/image" Target="../media/image97.wmf"/><Relationship Id="rId3" Type="http://schemas.openxmlformats.org/officeDocument/2006/relationships/image" Target="../media/image74.wmf"/><Relationship Id="rId21" Type="http://schemas.openxmlformats.org/officeDocument/2006/relationships/image" Target="../media/image92.wmf"/><Relationship Id="rId7" Type="http://schemas.openxmlformats.org/officeDocument/2006/relationships/image" Target="../media/image78.wmf"/><Relationship Id="rId12" Type="http://schemas.openxmlformats.org/officeDocument/2006/relationships/image" Target="../media/image83.wmf"/><Relationship Id="rId17" Type="http://schemas.openxmlformats.org/officeDocument/2006/relationships/image" Target="../media/image88.wmf"/><Relationship Id="rId25" Type="http://schemas.openxmlformats.org/officeDocument/2006/relationships/image" Target="../media/image96.wmf"/><Relationship Id="rId2" Type="http://schemas.openxmlformats.org/officeDocument/2006/relationships/image" Target="../media/image73.wmf"/><Relationship Id="rId16" Type="http://schemas.openxmlformats.org/officeDocument/2006/relationships/image" Target="../media/image87.wmf"/><Relationship Id="rId20" Type="http://schemas.openxmlformats.org/officeDocument/2006/relationships/image" Target="../media/image91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11" Type="http://schemas.openxmlformats.org/officeDocument/2006/relationships/image" Target="../media/image82.wmf"/><Relationship Id="rId24" Type="http://schemas.openxmlformats.org/officeDocument/2006/relationships/image" Target="../media/image95.wmf"/><Relationship Id="rId5" Type="http://schemas.openxmlformats.org/officeDocument/2006/relationships/image" Target="../media/image76.wmf"/><Relationship Id="rId15" Type="http://schemas.openxmlformats.org/officeDocument/2006/relationships/image" Target="../media/image86.wmf"/><Relationship Id="rId23" Type="http://schemas.openxmlformats.org/officeDocument/2006/relationships/image" Target="../media/image94.wmf"/><Relationship Id="rId10" Type="http://schemas.openxmlformats.org/officeDocument/2006/relationships/image" Target="../media/image81.wmf"/><Relationship Id="rId19" Type="http://schemas.openxmlformats.org/officeDocument/2006/relationships/image" Target="../media/image90.wmf"/><Relationship Id="rId4" Type="http://schemas.openxmlformats.org/officeDocument/2006/relationships/image" Target="../media/image75.wmf"/><Relationship Id="rId9" Type="http://schemas.openxmlformats.org/officeDocument/2006/relationships/image" Target="../media/image80.wmf"/><Relationship Id="rId14" Type="http://schemas.openxmlformats.org/officeDocument/2006/relationships/image" Target="../media/image85.wmf"/><Relationship Id="rId22" Type="http://schemas.openxmlformats.org/officeDocument/2006/relationships/image" Target="../media/image9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486B68-5C6D-41C3-A3AF-F43EC9891D90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47275-9F24-4CEA-A46F-E9232CF422A0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8273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47275-9F24-4CEA-A46F-E9232CF422A0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722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061F579-8D61-497D-8F93-0D2F9BA1932F}" type="slidenum">
              <a:rPr lang="en-CA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8294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CA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105A4E9-E97B-49E7-BD23-A3A5CB2B64C6}" type="slidenum">
              <a:rPr lang="en-CA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06231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47275-9F24-4CEA-A46F-E9232CF422A0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18679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47275-9F24-4CEA-A46F-E9232CF422A0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89889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47275-9F24-4CEA-A46F-E9232CF422A0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97600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47275-9F24-4CEA-A46F-E9232CF422A0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83735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47275-9F24-4CEA-A46F-E9232CF422A0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33602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47275-9F24-4CEA-A46F-E9232CF422A0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7736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32A9302-E1D3-4673-9310-2F8D3365B9C8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CAA59E1-6CE8-4DC2-A034-FD69021162E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A9302-E1D3-4673-9310-2F8D3365B9C8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59E1-6CE8-4DC2-A034-FD69021162E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A9302-E1D3-4673-9310-2F8D3365B9C8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59E1-6CE8-4DC2-A034-FD69021162E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32A9302-E1D3-4673-9310-2F8D3365B9C8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AA59E1-6CE8-4DC2-A034-FD69021162E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32A9302-E1D3-4673-9310-2F8D3365B9C8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CAA59E1-6CE8-4DC2-A034-FD69021162E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A9302-E1D3-4673-9310-2F8D3365B9C8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59E1-6CE8-4DC2-A034-FD69021162E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A9302-E1D3-4673-9310-2F8D3365B9C8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59E1-6CE8-4DC2-A034-FD69021162E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32A9302-E1D3-4673-9310-2F8D3365B9C8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AA59E1-6CE8-4DC2-A034-FD69021162E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A9302-E1D3-4673-9310-2F8D3365B9C8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59E1-6CE8-4DC2-A034-FD69021162E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32A9302-E1D3-4673-9310-2F8D3365B9C8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AA59E1-6CE8-4DC2-A034-FD69021162E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32A9302-E1D3-4673-9310-2F8D3365B9C8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AA59E1-6CE8-4DC2-A034-FD69021162E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32A9302-E1D3-4673-9310-2F8D3365B9C8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CAA59E1-6CE8-4DC2-A034-FD69021162E0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4.wmf"/><Relationship Id="rId4" Type="http://schemas.openxmlformats.org/officeDocument/2006/relationships/hyperlink" Target="http://www.bcmath.ca/" TargetMode="External"/><Relationship Id="rId9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1.wmf"/><Relationship Id="rId26" Type="http://schemas.openxmlformats.org/officeDocument/2006/relationships/oleObject" Target="../embeddings/oleObject14.bin"/><Relationship Id="rId39" Type="http://schemas.openxmlformats.org/officeDocument/2006/relationships/image" Target="../media/image21.wmf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24.png"/><Relationship Id="rId34" Type="http://schemas.openxmlformats.org/officeDocument/2006/relationships/oleObject" Target="../embeddings/oleObject18.bin"/><Relationship Id="rId42" Type="http://schemas.openxmlformats.org/officeDocument/2006/relationships/oleObject" Target="../embeddings/oleObject22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0.bin"/><Relationship Id="rId25" Type="http://schemas.openxmlformats.org/officeDocument/2006/relationships/image" Target="../media/image14.wmf"/><Relationship Id="rId33" Type="http://schemas.openxmlformats.org/officeDocument/2006/relationships/image" Target="../media/image18.wmf"/><Relationship Id="rId38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29" Type="http://schemas.openxmlformats.org/officeDocument/2006/relationships/image" Target="../media/image16.wmf"/><Relationship Id="rId41" Type="http://schemas.openxmlformats.org/officeDocument/2006/relationships/image" Target="../media/image2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24" Type="http://schemas.openxmlformats.org/officeDocument/2006/relationships/oleObject" Target="../embeddings/oleObject13.bin"/><Relationship Id="rId32" Type="http://schemas.openxmlformats.org/officeDocument/2006/relationships/oleObject" Target="../embeddings/oleObject17.bin"/><Relationship Id="rId37" Type="http://schemas.openxmlformats.org/officeDocument/2006/relationships/image" Target="../media/image20.wmf"/><Relationship Id="rId40" Type="http://schemas.openxmlformats.org/officeDocument/2006/relationships/oleObject" Target="../embeddings/oleObject21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23" Type="http://schemas.openxmlformats.org/officeDocument/2006/relationships/image" Target="../media/image13.wmf"/><Relationship Id="rId28" Type="http://schemas.openxmlformats.org/officeDocument/2006/relationships/oleObject" Target="../embeddings/oleObject15.bin"/><Relationship Id="rId36" Type="http://schemas.openxmlformats.org/officeDocument/2006/relationships/oleObject" Target="../embeddings/oleObject19.bin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11.bin"/><Relationship Id="rId31" Type="http://schemas.openxmlformats.org/officeDocument/2006/relationships/image" Target="../media/image17.wmf"/><Relationship Id="rId4" Type="http://schemas.openxmlformats.org/officeDocument/2006/relationships/hyperlink" Target="http://www.bcmath.ca/" TargetMode="External"/><Relationship Id="rId9" Type="http://schemas.openxmlformats.org/officeDocument/2006/relationships/oleObject" Target="../embeddings/oleObject6.bin"/><Relationship Id="rId14" Type="http://schemas.openxmlformats.org/officeDocument/2006/relationships/image" Target="../media/image9.wmf"/><Relationship Id="rId22" Type="http://schemas.openxmlformats.org/officeDocument/2006/relationships/oleObject" Target="../embeddings/oleObject12.bin"/><Relationship Id="rId27" Type="http://schemas.openxmlformats.org/officeDocument/2006/relationships/image" Target="../media/image15.wmf"/><Relationship Id="rId30" Type="http://schemas.openxmlformats.org/officeDocument/2006/relationships/oleObject" Target="../embeddings/oleObject16.bin"/><Relationship Id="rId35" Type="http://schemas.openxmlformats.org/officeDocument/2006/relationships/image" Target="../media/image19.wmf"/><Relationship Id="rId43" Type="http://schemas.openxmlformats.org/officeDocument/2006/relationships/image" Target="../media/image23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image" Target="../media/image35.wmf"/><Relationship Id="rId21" Type="http://schemas.openxmlformats.org/officeDocument/2006/relationships/oleObject" Target="../embeddings/oleObject32.bin"/><Relationship Id="rId34" Type="http://schemas.openxmlformats.org/officeDocument/2006/relationships/image" Target="../media/image39.wmf"/><Relationship Id="rId42" Type="http://schemas.openxmlformats.org/officeDocument/2006/relationships/image" Target="../media/image43.wmf"/><Relationship Id="rId47" Type="http://schemas.openxmlformats.org/officeDocument/2006/relationships/oleObject" Target="../embeddings/oleObject45.bin"/><Relationship Id="rId50" Type="http://schemas.openxmlformats.org/officeDocument/2006/relationships/image" Target="../media/image47.wmf"/><Relationship Id="rId55" Type="http://schemas.openxmlformats.org/officeDocument/2006/relationships/oleObject" Target="../embeddings/oleObject49.bin"/><Relationship Id="rId63" Type="http://schemas.openxmlformats.org/officeDocument/2006/relationships/oleObject" Target="../embeddings/oleObject53.bin"/><Relationship Id="rId68" Type="http://schemas.openxmlformats.org/officeDocument/2006/relationships/image" Target="../media/image56.wmf"/><Relationship Id="rId76" Type="http://schemas.openxmlformats.org/officeDocument/2006/relationships/image" Target="../media/image60.wmf"/><Relationship Id="rId84" Type="http://schemas.openxmlformats.org/officeDocument/2006/relationships/image" Target="../media/image64.wmf"/><Relationship Id="rId89" Type="http://schemas.openxmlformats.org/officeDocument/2006/relationships/oleObject" Target="../embeddings/oleObject66.bin"/><Relationship Id="rId97" Type="http://schemas.openxmlformats.org/officeDocument/2006/relationships/oleObject" Target="../embeddings/oleObject70.bin"/><Relationship Id="rId7" Type="http://schemas.openxmlformats.org/officeDocument/2006/relationships/image" Target="../media/image26.wmf"/><Relationship Id="rId71" Type="http://schemas.openxmlformats.org/officeDocument/2006/relationships/oleObject" Target="../embeddings/oleObject57.bin"/><Relationship Id="rId92" Type="http://schemas.openxmlformats.org/officeDocument/2006/relationships/image" Target="../media/image6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9.bin"/><Relationship Id="rId29" Type="http://schemas.openxmlformats.org/officeDocument/2006/relationships/oleObject" Target="../embeddings/oleObject36.bin"/><Relationship Id="rId11" Type="http://schemas.openxmlformats.org/officeDocument/2006/relationships/image" Target="../media/image28.wmf"/><Relationship Id="rId24" Type="http://schemas.openxmlformats.org/officeDocument/2006/relationships/image" Target="../media/image34.wmf"/><Relationship Id="rId32" Type="http://schemas.openxmlformats.org/officeDocument/2006/relationships/image" Target="../media/image38.wmf"/><Relationship Id="rId37" Type="http://schemas.openxmlformats.org/officeDocument/2006/relationships/oleObject" Target="../embeddings/oleObject40.bin"/><Relationship Id="rId40" Type="http://schemas.openxmlformats.org/officeDocument/2006/relationships/image" Target="../media/image42.wmf"/><Relationship Id="rId45" Type="http://schemas.openxmlformats.org/officeDocument/2006/relationships/oleObject" Target="../embeddings/oleObject44.bin"/><Relationship Id="rId53" Type="http://schemas.openxmlformats.org/officeDocument/2006/relationships/oleObject" Target="../embeddings/oleObject48.bin"/><Relationship Id="rId58" Type="http://schemas.openxmlformats.org/officeDocument/2006/relationships/image" Target="../media/image51.wmf"/><Relationship Id="rId66" Type="http://schemas.openxmlformats.org/officeDocument/2006/relationships/image" Target="../media/image55.wmf"/><Relationship Id="rId74" Type="http://schemas.openxmlformats.org/officeDocument/2006/relationships/image" Target="../media/image59.wmf"/><Relationship Id="rId79" Type="http://schemas.openxmlformats.org/officeDocument/2006/relationships/oleObject" Target="../embeddings/oleObject61.bin"/><Relationship Id="rId87" Type="http://schemas.openxmlformats.org/officeDocument/2006/relationships/oleObject" Target="../embeddings/oleObject65.bin"/><Relationship Id="rId5" Type="http://schemas.openxmlformats.org/officeDocument/2006/relationships/image" Target="../media/image25.wmf"/><Relationship Id="rId61" Type="http://schemas.openxmlformats.org/officeDocument/2006/relationships/oleObject" Target="../embeddings/oleObject52.bin"/><Relationship Id="rId82" Type="http://schemas.openxmlformats.org/officeDocument/2006/relationships/image" Target="../media/image63.wmf"/><Relationship Id="rId90" Type="http://schemas.openxmlformats.org/officeDocument/2006/relationships/image" Target="../media/image67.wmf"/><Relationship Id="rId95" Type="http://schemas.openxmlformats.org/officeDocument/2006/relationships/oleObject" Target="../embeddings/oleObject69.bin"/><Relationship Id="rId19" Type="http://schemas.openxmlformats.org/officeDocument/2006/relationships/oleObject" Target="../embeddings/oleObject31.bin"/><Relationship Id="rId14" Type="http://schemas.openxmlformats.org/officeDocument/2006/relationships/oleObject" Target="../embeddings/oleObject28.bin"/><Relationship Id="rId22" Type="http://schemas.openxmlformats.org/officeDocument/2006/relationships/image" Target="../media/image33.wmf"/><Relationship Id="rId27" Type="http://schemas.openxmlformats.org/officeDocument/2006/relationships/oleObject" Target="../embeddings/oleObject35.bin"/><Relationship Id="rId30" Type="http://schemas.openxmlformats.org/officeDocument/2006/relationships/image" Target="../media/image37.wmf"/><Relationship Id="rId35" Type="http://schemas.openxmlformats.org/officeDocument/2006/relationships/oleObject" Target="../embeddings/oleObject39.bin"/><Relationship Id="rId43" Type="http://schemas.openxmlformats.org/officeDocument/2006/relationships/oleObject" Target="../embeddings/oleObject43.bin"/><Relationship Id="rId48" Type="http://schemas.openxmlformats.org/officeDocument/2006/relationships/image" Target="../media/image46.wmf"/><Relationship Id="rId56" Type="http://schemas.openxmlformats.org/officeDocument/2006/relationships/image" Target="../media/image50.wmf"/><Relationship Id="rId64" Type="http://schemas.openxmlformats.org/officeDocument/2006/relationships/image" Target="../media/image54.wmf"/><Relationship Id="rId69" Type="http://schemas.openxmlformats.org/officeDocument/2006/relationships/oleObject" Target="../embeddings/oleObject56.bin"/><Relationship Id="rId77" Type="http://schemas.openxmlformats.org/officeDocument/2006/relationships/oleObject" Target="../embeddings/oleObject60.bin"/><Relationship Id="rId8" Type="http://schemas.openxmlformats.org/officeDocument/2006/relationships/oleObject" Target="../embeddings/oleObject25.bin"/><Relationship Id="rId51" Type="http://schemas.openxmlformats.org/officeDocument/2006/relationships/oleObject" Target="../embeddings/oleObject47.bin"/><Relationship Id="rId72" Type="http://schemas.openxmlformats.org/officeDocument/2006/relationships/image" Target="../media/image58.wmf"/><Relationship Id="rId80" Type="http://schemas.openxmlformats.org/officeDocument/2006/relationships/image" Target="../media/image62.wmf"/><Relationship Id="rId85" Type="http://schemas.openxmlformats.org/officeDocument/2006/relationships/oleObject" Target="../embeddings/oleObject64.bin"/><Relationship Id="rId93" Type="http://schemas.openxmlformats.org/officeDocument/2006/relationships/oleObject" Target="../embeddings/oleObject68.bin"/><Relationship Id="rId98" Type="http://schemas.openxmlformats.org/officeDocument/2006/relationships/image" Target="../media/image71.wmf"/><Relationship Id="rId3" Type="http://schemas.openxmlformats.org/officeDocument/2006/relationships/notesSlide" Target="../notesSlides/notesSlide6.xml"/><Relationship Id="rId12" Type="http://schemas.openxmlformats.org/officeDocument/2006/relationships/oleObject" Target="../embeddings/oleObject27.bin"/><Relationship Id="rId17" Type="http://schemas.openxmlformats.org/officeDocument/2006/relationships/oleObject" Target="../embeddings/oleObject30.bin"/><Relationship Id="rId25" Type="http://schemas.openxmlformats.org/officeDocument/2006/relationships/oleObject" Target="../embeddings/oleObject34.bin"/><Relationship Id="rId33" Type="http://schemas.openxmlformats.org/officeDocument/2006/relationships/oleObject" Target="../embeddings/oleObject38.bin"/><Relationship Id="rId38" Type="http://schemas.openxmlformats.org/officeDocument/2006/relationships/image" Target="../media/image41.wmf"/><Relationship Id="rId46" Type="http://schemas.openxmlformats.org/officeDocument/2006/relationships/image" Target="../media/image45.wmf"/><Relationship Id="rId59" Type="http://schemas.openxmlformats.org/officeDocument/2006/relationships/oleObject" Target="../embeddings/oleObject51.bin"/><Relationship Id="rId67" Type="http://schemas.openxmlformats.org/officeDocument/2006/relationships/oleObject" Target="../embeddings/oleObject55.bin"/><Relationship Id="rId20" Type="http://schemas.openxmlformats.org/officeDocument/2006/relationships/image" Target="../media/image32.wmf"/><Relationship Id="rId41" Type="http://schemas.openxmlformats.org/officeDocument/2006/relationships/oleObject" Target="../embeddings/oleObject42.bin"/><Relationship Id="rId54" Type="http://schemas.openxmlformats.org/officeDocument/2006/relationships/image" Target="../media/image49.wmf"/><Relationship Id="rId62" Type="http://schemas.openxmlformats.org/officeDocument/2006/relationships/image" Target="../media/image53.wmf"/><Relationship Id="rId70" Type="http://schemas.openxmlformats.org/officeDocument/2006/relationships/image" Target="../media/image57.wmf"/><Relationship Id="rId75" Type="http://schemas.openxmlformats.org/officeDocument/2006/relationships/oleObject" Target="../embeddings/oleObject59.bin"/><Relationship Id="rId83" Type="http://schemas.openxmlformats.org/officeDocument/2006/relationships/oleObject" Target="../embeddings/oleObject63.bin"/><Relationship Id="rId88" Type="http://schemas.openxmlformats.org/officeDocument/2006/relationships/image" Target="../media/image66.wmf"/><Relationship Id="rId91" Type="http://schemas.openxmlformats.org/officeDocument/2006/relationships/oleObject" Target="../embeddings/oleObject67.bin"/><Relationship Id="rId96" Type="http://schemas.openxmlformats.org/officeDocument/2006/relationships/image" Target="../media/image70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4.bin"/><Relationship Id="rId15" Type="http://schemas.openxmlformats.org/officeDocument/2006/relationships/image" Target="../media/image30.wmf"/><Relationship Id="rId23" Type="http://schemas.openxmlformats.org/officeDocument/2006/relationships/oleObject" Target="../embeddings/oleObject33.bin"/><Relationship Id="rId28" Type="http://schemas.openxmlformats.org/officeDocument/2006/relationships/image" Target="../media/image36.wmf"/><Relationship Id="rId36" Type="http://schemas.openxmlformats.org/officeDocument/2006/relationships/image" Target="../media/image40.wmf"/><Relationship Id="rId49" Type="http://schemas.openxmlformats.org/officeDocument/2006/relationships/oleObject" Target="../embeddings/oleObject46.bin"/><Relationship Id="rId57" Type="http://schemas.openxmlformats.org/officeDocument/2006/relationships/oleObject" Target="../embeddings/oleObject50.bin"/><Relationship Id="rId10" Type="http://schemas.openxmlformats.org/officeDocument/2006/relationships/oleObject" Target="../embeddings/oleObject26.bin"/><Relationship Id="rId31" Type="http://schemas.openxmlformats.org/officeDocument/2006/relationships/oleObject" Target="../embeddings/oleObject37.bin"/><Relationship Id="rId44" Type="http://schemas.openxmlformats.org/officeDocument/2006/relationships/image" Target="../media/image44.wmf"/><Relationship Id="rId52" Type="http://schemas.openxmlformats.org/officeDocument/2006/relationships/image" Target="../media/image48.wmf"/><Relationship Id="rId60" Type="http://schemas.openxmlformats.org/officeDocument/2006/relationships/image" Target="../media/image52.wmf"/><Relationship Id="rId65" Type="http://schemas.openxmlformats.org/officeDocument/2006/relationships/oleObject" Target="../embeddings/oleObject54.bin"/><Relationship Id="rId73" Type="http://schemas.openxmlformats.org/officeDocument/2006/relationships/oleObject" Target="../embeddings/oleObject58.bin"/><Relationship Id="rId78" Type="http://schemas.openxmlformats.org/officeDocument/2006/relationships/image" Target="../media/image61.wmf"/><Relationship Id="rId81" Type="http://schemas.openxmlformats.org/officeDocument/2006/relationships/oleObject" Target="../embeddings/oleObject62.bin"/><Relationship Id="rId86" Type="http://schemas.openxmlformats.org/officeDocument/2006/relationships/image" Target="../media/image65.wmf"/><Relationship Id="rId94" Type="http://schemas.openxmlformats.org/officeDocument/2006/relationships/image" Target="../media/image69.wmf"/><Relationship Id="rId99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7.wmf"/><Relationship Id="rId13" Type="http://schemas.openxmlformats.org/officeDocument/2006/relationships/image" Target="../media/image29.wmf"/><Relationship Id="rId18" Type="http://schemas.openxmlformats.org/officeDocument/2006/relationships/image" Target="../media/image31.wmf"/><Relationship Id="rId39" Type="http://schemas.openxmlformats.org/officeDocument/2006/relationships/oleObject" Target="../embeddings/oleObject41.bin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5.bin"/><Relationship Id="rId18" Type="http://schemas.openxmlformats.org/officeDocument/2006/relationships/image" Target="../media/image78.wmf"/><Relationship Id="rId26" Type="http://schemas.openxmlformats.org/officeDocument/2006/relationships/image" Target="../media/image82.wmf"/><Relationship Id="rId39" Type="http://schemas.openxmlformats.org/officeDocument/2006/relationships/oleObject" Target="../embeddings/oleObject89.bin"/><Relationship Id="rId21" Type="http://schemas.openxmlformats.org/officeDocument/2006/relationships/oleObject" Target="../embeddings/oleObject79.bin"/><Relationship Id="rId34" Type="http://schemas.openxmlformats.org/officeDocument/2006/relationships/image" Target="../media/image86.wmf"/><Relationship Id="rId42" Type="http://schemas.openxmlformats.org/officeDocument/2006/relationships/image" Target="../media/image89.wmf"/><Relationship Id="rId47" Type="http://schemas.openxmlformats.org/officeDocument/2006/relationships/image" Target="../media/image91.wmf"/><Relationship Id="rId50" Type="http://schemas.openxmlformats.org/officeDocument/2006/relationships/oleObject" Target="../embeddings/oleObject95.bin"/><Relationship Id="rId55" Type="http://schemas.openxmlformats.org/officeDocument/2006/relationships/image" Target="../media/image94.wmf"/><Relationship Id="rId63" Type="http://schemas.openxmlformats.org/officeDocument/2006/relationships/oleObject" Target="../embeddings/oleObject104.bin"/><Relationship Id="rId68" Type="http://schemas.openxmlformats.org/officeDocument/2006/relationships/oleObject" Target="../embeddings/oleObject109.bin"/><Relationship Id="rId7" Type="http://schemas.openxmlformats.org/officeDocument/2006/relationships/oleObject" Target="../embeddings/oleObject72.bin"/><Relationship Id="rId71" Type="http://schemas.openxmlformats.org/officeDocument/2006/relationships/oleObject" Target="../embeddings/oleObject11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7.wmf"/><Relationship Id="rId29" Type="http://schemas.openxmlformats.org/officeDocument/2006/relationships/oleObject" Target="../embeddings/oleObject83.bin"/><Relationship Id="rId11" Type="http://schemas.openxmlformats.org/officeDocument/2006/relationships/oleObject" Target="../embeddings/oleObject74.bin"/><Relationship Id="rId24" Type="http://schemas.openxmlformats.org/officeDocument/2006/relationships/image" Target="../media/image81.wmf"/><Relationship Id="rId32" Type="http://schemas.openxmlformats.org/officeDocument/2006/relationships/image" Target="../media/image85.wmf"/><Relationship Id="rId37" Type="http://schemas.openxmlformats.org/officeDocument/2006/relationships/image" Target="../media/image87.wmf"/><Relationship Id="rId40" Type="http://schemas.openxmlformats.org/officeDocument/2006/relationships/image" Target="../media/image88.wmf"/><Relationship Id="rId45" Type="http://schemas.openxmlformats.org/officeDocument/2006/relationships/oleObject" Target="../embeddings/oleObject92.bin"/><Relationship Id="rId53" Type="http://schemas.openxmlformats.org/officeDocument/2006/relationships/oleObject" Target="../embeddings/oleObject97.bin"/><Relationship Id="rId58" Type="http://schemas.openxmlformats.org/officeDocument/2006/relationships/oleObject" Target="../embeddings/oleObject100.bin"/><Relationship Id="rId66" Type="http://schemas.openxmlformats.org/officeDocument/2006/relationships/oleObject" Target="../embeddings/oleObject107.bin"/><Relationship Id="rId5" Type="http://schemas.openxmlformats.org/officeDocument/2006/relationships/oleObject" Target="../embeddings/oleObject71.bin"/><Relationship Id="rId15" Type="http://schemas.openxmlformats.org/officeDocument/2006/relationships/oleObject" Target="../embeddings/oleObject76.bin"/><Relationship Id="rId23" Type="http://schemas.openxmlformats.org/officeDocument/2006/relationships/oleObject" Target="../embeddings/oleObject80.bin"/><Relationship Id="rId28" Type="http://schemas.openxmlformats.org/officeDocument/2006/relationships/image" Target="../media/image83.wmf"/><Relationship Id="rId36" Type="http://schemas.openxmlformats.org/officeDocument/2006/relationships/oleObject" Target="../embeddings/oleObject87.bin"/><Relationship Id="rId49" Type="http://schemas.openxmlformats.org/officeDocument/2006/relationships/image" Target="../media/image92.wmf"/><Relationship Id="rId57" Type="http://schemas.openxmlformats.org/officeDocument/2006/relationships/image" Target="../media/image95.wmf"/><Relationship Id="rId61" Type="http://schemas.openxmlformats.org/officeDocument/2006/relationships/oleObject" Target="../embeddings/oleObject103.bin"/><Relationship Id="rId10" Type="http://schemas.openxmlformats.org/officeDocument/2006/relationships/image" Target="../media/image74.wmf"/><Relationship Id="rId19" Type="http://schemas.openxmlformats.org/officeDocument/2006/relationships/oleObject" Target="../embeddings/oleObject78.bin"/><Relationship Id="rId31" Type="http://schemas.openxmlformats.org/officeDocument/2006/relationships/oleObject" Target="../embeddings/oleObject84.bin"/><Relationship Id="rId44" Type="http://schemas.openxmlformats.org/officeDocument/2006/relationships/image" Target="../media/image90.wmf"/><Relationship Id="rId52" Type="http://schemas.openxmlformats.org/officeDocument/2006/relationships/image" Target="../media/image93.wmf"/><Relationship Id="rId60" Type="http://schemas.openxmlformats.org/officeDocument/2006/relationships/oleObject" Target="../embeddings/oleObject102.bin"/><Relationship Id="rId65" Type="http://schemas.openxmlformats.org/officeDocument/2006/relationships/oleObject" Target="../embeddings/oleObject106.bin"/><Relationship Id="rId73" Type="http://schemas.openxmlformats.org/officeDocument/2006/relationships/hyperlink" Target="http://www.bcmath.ca/" TargetMode="External"/><Relationship Id="rId4" Type="http://schemas.openxmlformats.org/officeDocument/2006/relationships/image" Target="../media/image98.png"/><Relationship Id="rId9" Type="http://schemas.openxmlformats.org/officeDocument/2006/relationships/oleObject" Target="../embeddings/oleObject73.bin"/><Relationship Id="rId14" Type="http://schemas.openxmlformats.org/officeDocument/2006/relationships/image" Target="../media/image76.wmf"/><Relationship Id="rId22" Type="http://schemas.openxmlformats.org/officeDocument/2006/relationships/image" Target="../media/image80.wmf"/><Relationship Id="rId27" Type="http://schemas.openxmlformats.org/officeDocument/2006/relationships/oleObject" Target="../embeddings/oleObject82.bin"/><Relationship Id="rId30" Type="http://schemas.openxmlformats.org/officeDocument/2006/relationships/image" Target="../media/image84.wmf"/><Relationship Id="rId35" Type="http://schemas.openxmlformats.org/officeDocument/2006/relationships/oleObject" Target="../embeddings/oleObject86.bin"/><Relationship Id="rId43" Type="http://schemas.openxmlformats.org/officeDocument/2006/relationships/oleObject" Target="../embeddings/oleObject91.bin"/><Relationship Id="rId48" Type="http://schemas.openxmlformats.org/officeDocument/2006/relationships/oleObject" Target="../embeddings/oleObject94.bin"/><Relationship Id="rId56" Type="http://schemas.openxmlformats.org/officeDocument/2006/relationships/oleObject" Target="../embeddings/oleObject99.bin"/><Relationship Id="rId64" Type="http://schemas.openxmlformats.org/officeDocument/2006/relationships/oleObject" Target="../embeddings/oleObject105.bin"/><Relationship Id="rId69" Type="http://schemas.openxmlformats.org/officeDocument/2006/relationships/image" Target="../media/image97.wmf"/><Relationship Id="rId8" Type="http://schemas.openxmlformats.org/officeDocument/2006/relationships/image" Target="../media/image73.wmf"/><Relationship Id="rId51" Type="http://schemas.openxmlformats.org/officeDocument/2006/relationships/oleObject" Target="../embeddings/oleObject96.bin"/><Relationship Id="rId72" Type="http://schemas.openxmlformats.org/officeDocument/2006/relationships/oleObject" Target="../embeddings/oleObject112.bin"/><Relationship Id="rId3" Type="http://schemas.openxmlformats.org/officeDocument/2006/relationships/notesSlide" Target="../notesSlides/notesSlide7.xml"/><Relationship Id="rId12" Type="http://schemas.openxmlformats.org/officeDocument/2006/relationships/image" Target="../media/image75.wmf"/><Relationship Id="rId17" Type="http://schemas.openxmlformats.org/officeDocument/2006/relationships/oleObject" Target="../embeddings/oleObject77.bin"/><Relationship Id="rId25" Type="http://schemas.openxmlformats.org/officeDocument/2006/relationships/oleObject" Target="../embeddings/oleObject81.bin"/><Relationship Id="rId33" Type="http://schemas.openxmlformats.org/officeDocument/2006/relationships/oleObject" Target="../embeddings/oleObject85.bin"/><Relationship Id="rId38" Type="http://schemas.openxmlformats.org/officeDocument/2006/relationships/oleObject" Target="../embeddings/oleObject88.bin"/><Relationship Id="rId46" Type="http://schemas.openxmlformats.org/officeDocument/2006/relationships/oleObject" Target="../embeddings/oleObject93.bin"/><Relationship Id="rId59" Type="http://schemas.openxmlformats.org/officeDocument/2006/relationships/oleObject" Target="../embeddings/oleObject101.bin"/><Relationship Id="rId67" Type="http://schemas.openxmlformats.org/officeDocument/2006/relationships/oleObject" Target="../embeddings/oleObject108.bin"/><Relationship Id="rId20" Type="http://schemas.openxmlformats.org/officeDocument/2006/relationships/image" Target="../media/image79.wmf"/><Relationship Id="rId41" Type="http://schemas.openxmlformats.org/officeDocument/2006/relationships/oleObject" Target="../embeddings/oleObject90.bin"/><Relationship Id="rId54" Type="http://schemas.openxmlformats.org/officeDocument/2006/relationships/oleObject" Target="../embeddings/oleObject98.bin"/><Relationship Id="rId62" Type="http://schemas.openxmlformats.org/officeDocument/2006/relationships/image" Target="../media/image96.wmf"/><Relationship Id="rId70" Type="http://schemas.openxmlformats.org/officeDocument/2006/relationships/oleObject" Target="../embeddings/oleObject110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7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Section 6.1</a:t>
            </a:r>
            <a:br>
              <a:rPr lang="en-CA" dirty="0" smtClean="0"/>
            </a:br>
            <a:r>
              <a:rPr lang="en-CA" dirty="0" smtClean="0"/>
              <a:t>Probabilities with Tree Diagrams and Tables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49704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5787"/>
          </a:xfrm>
        </p:spPr>
        <p:txBody>
          <a:bodyPr/>
          <a:lstStyle/>
          <a:p>
            <a:pPr>
              <a:defRPr/>
            </a:pPr>
            <a:r>
              <a:rPr lang="en-CA" sz="2500" dirty="0" smtClean="0"/>
              <a:t>What is probability</a:t>
            </a:r>
            <a:r>
              <a:rPr lang="en-CA" dirty="0" smtClean="0"/>
              <a:t>?</a:t>
            </a:r>
            <a:endParaRPr lang="en-CA" dirty="0"/>
          </a:p>
        </p:txBody>
      </p:sp>
      <p:sp>
        <p:nvSpPr>
          <p:cNvPr id="1030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101725"/>
            <a:ext cx="8647112" cy="5070475"/>
          </a:xfrm>
        </p:spPr>
        <p:txBody>
          <a:bodyPr>
            <a:normAutofit/>
          </a:bodyPr>
          <a:lstStyle/>
          <a:p>
            <a:r>
              <a:rPr lang="en-CA" sz="2200" b="1" dirty="0" smtClean="0">
                <a:solidFill>
                  <a:srgbClr val="FF0000"/>
                </a:solidFill>
              </a:rPr>
              <a:t>Probability</a:t>
            </a:r>
            <a:r>
              <a:rPr lang="en-CA" sz="2200" dirty="0" smtClean="0"/>
              <a:t> -  the likelihood or chance that an event will occur, ranging from zero to one (100%)</a:t>
            </a:r>
          </a:p>
          <a:p>
            <a:r>
              <a:rPr lang="en-CA" sz="2200" dirty="0" smtClean="0"/>
              <a:t>A probability of zero means that it will never occur</a:t>
            </a:r>
          </a:p>
          <a:p>
            <a:r>
              <a:rPr lang="en-CA" sz="2200" dirty="0" smtClean="0"/>
              <a:t>A probability of one or 100% means that it must occur</a:t>
            </a:r>
          </a:p>
          <a:p>
            <a:r>
              <a:rPr lang="en-CA" sz="2200" dirty="0" smtClean="0"/>
              <a:t>A probability of 0.5 means that it has a 50% of happening</a:t>
            </a:r>
          </a:p>
          <a:p>
            <a:r>
              <a:rPr lang="en-CA" sz="2200" dirty="0" smtClean="0"/>
              <a:t>Can’t have a negative probability or anything greater than one</a:t>
            </a:r>
            <a:endParaRPr lang="en-CA" dirty="0" smtClean="0"/>
          </a:p>
          <a:p>
            <a:endParaRPr lang="en-CA" sz="1200" dirty="0" smtClean="0"/>
          </a:p>
          <a:p>
            <a:r>
              <a:rPr lang="en-CA" sz="2200" dirty="0" smtClean="0"/>
              <a:t>Formula for calculating Probability</a:t>
            </a:r>
          </a:p>
          <a:p>
            <a:endParaRPr lang="en-CA" sz="2200" dirty="0" smtClean="0"/>
          </a:p>
          <a:p>
            <a:r>
              <a:rPr lang="en-CA" sz="1200" dirty="0" smtClean="0"/>
              <a:t/>
            </a:r>
            <a:br>
              <a:rPr lang="en-CA" sz="1200" dirty="0" smtClean="0"/>
            </a:br>
            <a:endParaRPr lang="en-CA" sz="1200" dirty="0" smtClean="0"/>
          </a:p>
          <a:p>
            <a:endParaRPr lang="en-CA" sz="1200" dirty="0" smtClean="0"/>
          </a:p>
          <a:p>
            <a:endParaRPr lang="en-CA" sz="2200" dirty="0" smtClean="0"/>
          </a:p>
          <a:p>
            <a:pPr lvl="1"/>
            <a:r>
              <a:rPr lang="en-CA" sz="2200" dirty="0" smtClean="0"/>
              <a:t>P(A) – the probability that event “A” will occur</a:t>
            </a:r>
            <a:endParaRPr lang="en-CA" sz="1900" dirty="0" smtClean="0"/>
          </a:p>
        </p:txBody>
      </p:sp>
      <p:sp>
        <p:nvSpPr>
          <p:cNvPr id="1031" name="Text Box 5"/>
          <p:cNvSpPr txBox="1">
            <a:spLocks noChangeArrowheads="1"/>
          </p:cNvSpPr>
          <p:nvPr/>
        </p:nvSpPr>
        <p:spPr bwMode="auto">
          <a:xfrm>
            <a:off x="49704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4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338263" y="4492625"/>
          <a:ext cx="5033962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5" imgW="2501640" imgH="393480" progId="Equation.DSMT4">
                  <p:embed/>
                </p:oleObj>
              </mc:Choice>
              <mc:Fallback>
                <p:oleObj name="Equation" r:id="rId5" imgW="250164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8263" y="4492625"/>
                        <a:ext cx="5033962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3211513" y="4572000"/>
          <a:ext cx="2938462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7" imgW="1460160" imgH="203040" progId="Equation.DSMT4">
                  <p:embed/>
                </p:oleObj>
              </mc:Choice>
              <mc:Fallback>
                <p:oleObj name="Equation" r:id="rId7" imgW="146016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1513" y="4572000"/>
                        <a:ext cx="2938462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3460750" y="4927600"/>
          <a:ext cx="263207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9" imgW="1307880" imgH="203040" progId="Equation.DSMT4">
                  <p:embed/>
                </p:oleObj>
              </mc:Choice>
              <mc:Fallback>
                <p:oleObj name="Equation" r:id="rId9" imgW="1307880" imgH="203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0" y="4927600"/>
                        <a:ext cx="2632075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1144588" y="4424363"/>
            <a:ext cx="5405437" cy="1063625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CA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3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01662"/>
          </a:xfrm>
        </p:spPr>
        <p:txBody>
          <a:bodyPr/>
          <a:lstStyle/>
          <a:p>
            <a:pPr>
              <a:defRPr/>
            </a:pPr>
            <a:r>
              <a:rPr lang="en-CA" sz="2600" dirty="0" smtClean="0"/>
              <a:t>What is a sample space?</a:t>
            </a:r>
            <a:endParaRPr lang="en-CA" sz="2600" dirty="0"/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263525" y="939800"/>
            <a:ext cx="8266113" cy="5321300"/>
          </a:xfrm>
        </p:spPr>
        <p:txBody>
          <a:bodyPr/>
          <a:lstStyle/>
          <a:p>
            <a:r>
              <a:rPr lang="en-CA" sz="2200" dirty="0" smtClean="0"/>
              <a:t>A sample space is a list of all the possible outcomes from an experiment</a:t>
            </a:r>
            <a:endParaRPr lang="en-CA" sz="1900" dirty="0" smtClean="0"/>
          </a:p>
          <a:p>
            <a:pPr>
              <a:buFont typeface="Wingdings" pitchFamily="2" charset="2"/>
              <a:buNone/>
            </a:pPr>
            <a:r>
              <a:rPr lang="en-CA" sz="1900" dirty="0" smtClean="0"/>
              <a:t>Ex: Find the sample space for each of the following experiments:</a:t>
            </a:r>
          </a:p>
          <a:p>
            <a:pPr>
              <a:buFont typeface="Wingdings" pitchFamily="2" charset="2"/>
              <a:buAutoNum type="romanLcParenR"/>
            </a:pPr>
            <a:r>
              <a:rPr lang="en-CA" sz="1900" dirty="0" smtClean="0"/>
              <a:t>Flip a coin </a:t>
            </a:r>
          </a:p>
          <a:p>
            <a:pPr>
              <a:buFont typeface="Wingdings" pitchFamily="2" charset="2"/>
              <a:buNone/>
            </a:pPr>
            <a:endParaRPr lang="en-CA" sz="1900" dirty="0" smtClean="0"/>
          </a:p>
          <a:p>
            <a:pPr>
              <a:buFont typeface="Wingdings" pitchFamily="2" charset="2"/>
              <a:buAutoNum type="romanLcParenR"/>
            </a:pPr>
            <a:r>
              <a:rPr lang="en-CA" sz="1900" dirty="0" smtClean="0"/>
              <a:t>Roll a dice</a:t>
            </a:r>
          </a:p>
          <a:p>
            <a:pPr>
              <a:buFont typeface="Wingdings" pitchFamily="2" charset="2"/>
              <a:buNone/>
            </a:pPr>
            <a:endParaRPr lang="en-CA" sz="1900" dirty="0" smtClean="0"/>
          </a:p>
          <a:p>
            <a:pPr>
              <a:buFont typeface="Wingdings" pitchFamily="2" charset="2"/>
              <a:buAutoNum type="romanLcParenR"/>
            </a:pPr>
            <a:r>
              <a:rPr lang="en-CA" sz="1900" dirty="0" smtClean="0"/>
              <a:t>Picking a card from a deck</a:t>
            </a:r>
          </a:p>
          <a:p>
            <a:pPr>
              <a:buFont typeface="Wingdings" pitchFamily="2" charset="2"/>
              <a:buNone/>
            </a:pPr>
            <a:r>
              <a:rPr lang="en-CA" sz="1900" dirty="0" smtClean="0"/>
              <a:t/>
            </a:r>
            <a:br>
              <a:rPr lang="en-CA" sz="1900" dirty="0" smtClean="0"/>
            </a:br>
            <a:r>
              <a:rPr lang="en-CA" sz="1900" dirty="0" smtClean="0"/>
              <a:t/>
            </a:r>
            <a:br>
              <a:rPr lang="en-CA" sz="1900" dirty="0" smtClean="0"/>
            </a:br>
            <a:r>
              <a:rPr lang="en-CA" sz="1900" dirty="0" smtClean="0"/>
              <a:t/>
            </a:r>
            <a:br>
              <a:rPr lang="en-CA" sz="1900" dirty="0" smtClean="0"/>
            </a:br>
            <a:endParaRPr lang="en-CA" sz="1900" dirty="0" smtClean="0"/>
          </a:p>
          <a:p>
            <a:pPr>
              <a:buFont typeface="Wingdings" pitchFamily="2" charset="2"/>
              <a:buAutoNum type="romanLcParenR"/>
            </a:pPr>
            <a:r>
              <a:rPr lang="en-CA" sz="1900" dirty="0" smtClean="0"/>
              <a:t>A letter is chosen from the word: </a:t>
            </a:r>
            <a:br>
              <a:rPr lang="en-CA" sz="1900" dirty="0" smtClean="0"/>
            </a:br>
            <a:r>
              <a:rPr lang="en-CA" sz="1900" dirty="0" smtClean="0"/>
              <a:t>CHICAGO BULLS</a:t>
            </a:r>
            <a:endParaRPr lang="en-CA" sz="2200" dirty="0" smtClean="0"/>
          </a:p>
        </p:txBody>
      </p:sp>
      <p:sp>
        <p:nvSpPr>
          <p:cNvPr id="105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4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2557463" y="2073275"/>
          <a:ext cx="85566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" name="Equation" r:id="rId5" imgW="444240" imgH="177480" progId="Equation.DSMT4">
                  <p:embed/>
                </p:oleObj>
              </mc:Choice>
              <mc:Fallback>
                <p:oleObj name="Equation" r:id="rId5" imgW="444240" imgH="177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7463" y="2073275"/>
                        <a:ext cx="855662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3889375" y="2076450"/>
          <a:ext cx="682625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" name="Equation" r:id="rId7" imgW="355320" imgH="177480" progId="Equation.DSMT4">
                  <p:embed/>
                </p:oleObj>
              </mc:Choice>
              <mc:Fallback>
                <p:oleObj name="Equation" r:id="rId7" imgW="35532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9375" y="2076450"/>
                        <a:ext cx="682625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2536825" y="2703513"/>
          <a:ext cx="31591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" name="Equation" r:id="rId9" imgW="126720" imgH="203040" progId="Equation.DSMT4">
                  <p:embed/>
                </p:oleObj>
              </mc:Choice>
              <mc:Fallback>
                <p:oleObj name="Equation" r:id="rId9" imgW="126720" imgH="203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6825" y="2703513"/>
                        <a:ext cx="315913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2836863" y="2706688"/>
          <a:ext cx="4111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1" name="Equation" r:id="rId11" imgW="164880" imgH="203040" progId="Equation.DSMT4">
                  <p:embed/>
                </p:oleObj>
              </mc:Choice>
              <mc:Fallback>
                <p:oleObj name="Equation" r:id="rId11" imgW="164880" imgH="203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6863" y="2706688"/>
                        <a:ext cx="41116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3233738" y="2709863"/>
          <a:ext cx="37941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2" name="Equation" r:id="rId13" imgW="152280" imgH="203040" progId="Equation.DSMT4">
                  <p:embed/>
                </p:oleObj>
              </mc:Choice>
              <mc:Fallback>
                <p:oleObj name="Equation" r:id="rId13" imgW="15228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3738" y="2709863"/>
                        <a:ext cx="37941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3614738" y="2713038"/>
          <a:ext cx="4111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3" name="Equation" r:id="rId15" imgW="164880" imgH="203040" progId="Equation.DSMT4">
                  <p:embed/>
                </p:oleObj>
              </mc:Choice>
              <mc:Fallback>
                <p:oleObj name="Equation" r:id="rId15" imgW="164880" imgH="203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4738" y="2713038"/>
                        <a:ext cx="41116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4011613" y="2716213"/>
          <a:ext cx="37941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4" name="Equation" r:id="rId17" imgW="152280" imgH="203040" progId="Equation.DSMT4">
                  <p:embed/>
                </p:oleObj>
              </mc:Choice>
              <mc:Fallback>
                <p:oleObj name="Equation" r:id="rId17" imgW="152280" imgH="203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1613" y="2716213"/>
                        <a:ext cx="37941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/>
          <p:cNvGraphicFramePr>
            <a:graphicFrameLocks noChangeAspect="1"/>
          </p:cNvGraphicFramePr>
          <p:nvPr/>
        </p:nvGraphicFramePr>
        <p:xfrm>
          <a:off x="4440238" y="2736850"/>
          <a:ext cx="315912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5" name="Equation" r:id="rId19" imgW="126720" imgH="177480" progId="Equation.DSMT4">
                  <p:embed/>
                </p:oleObj>
              </mc:Choice>
              <mc:Fallback>
                <p:oleObj name="Equation" r:id="rId19" imgW="126720" imgH="177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0238" y="2736850"/>
                        <a:ext cx="315912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12" descr="deck of cards.png"/>
          <p:cNvPicPr>
            <a:picLocks noChangeAspect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5259387" y="3648075"/>
            <a:ext cx="3275013" cy="14446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14" name="Left Brace 13"/>
          <p:cNvSpPr/>
          <p:nvPr/>
        </p:nvSpPr>
        <p:spPr>
          <a:xfrm>
            <a:off x="4876800" y="3570288"/>
            <a:ext cx="519112" cy="1611312"/>
          </a:xfrm>
          <a:prstGeom prst="leftBrace">
            <a:avLst>
              <a:gd name="adj1" fmla="val 53070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CA">
              <a:cs typeface="Arial" charset="0"/>
            </a:endParaRPr>
          </a:p>
        </p:txBody>
      </p:sp>
      <p:graphicFrame>
        <p:nvGraphicFramePr>
          <p:cNvPr id="15" name="Object 10"/>
          <p:cNvGraphicFramePr>
            <a:graphicFrameLocks noChangeAspect="1"/>
          </p:cNvGraphicFramePr>
          <p:nvPr/>
        </p:nvGraphicFramePr>
        <p:xfrm>
          <a:off x="4135437" y="4038600"/>
          <a:ext cx="714375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6" name="Equation" r:id="rId22" imgW="419040" imgH="330120" progId="Equation.DSMT4">
                  <p:embed/>
                </p:oleObj>
              </mc:Choice>
              <mc:Fallback>
                <p:oleObj name="Equation" r:id="rId22" imgW="419040" imgH="3301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5437" y="4038600"/>
                        <a:ext cx="714375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2"/>
          <p:cNvGraphicFramePr>
            <a:graphicFrameLocks noChangeAspect="1"/>
          </p:cNvGraphicFramePr>
          <p:nvPr/>
        </p:nvGraphicFramePr>
        <p:xfrm>
          <a:off x="762000" y="5729287"/>
          <a:ext cx="379413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7" name="Equation" r:id="rId24" imgW="152280" imgH="177480" progId="Equation.DSMT4">
                  <p:embed/>
                </p:oleObj>
              </mc:Choice>
              <mc:Fallback>
                <p:oleObj name="Equation" r:id="rId24" imgW="152280" imgH="17748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729287"/>
                        <a:ext cx="379413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3"/>
          <p:cNvGraphicFramePr>
            <a:graphicFrameLocks noChangeAspect="1"/>
          </p:cNvGraphicFramePr>
          <p:nvPr/>
        </p:nvGraphicFramePr>
        <p:xfrm>
          <a:off x="1198563" y="5746750"/>
          <a:ext cx="442912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8" name="Equation" r:id="rId26" imgW="177480" imgH="164880" progId="Equation.DSMT4">
                  <p:embed/>
                </p:oleObj>
              </mc:Choice>
              <mc:Fallback>
                <p:oleObj name="Equation" r:id="rId26" imgW="177480" imgH="1648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8563" y="5746750"/>
                        <a:ext cx="442912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4"/>
          <p:cNvGraphicFramePr>
            <a:graphicFrameLocks noChangeAspect="1"/>
          </p:cNvGraphicFramePr>
          <p:nvPr/>
        </p:nvGraphicFramePr>
        <p:xfrm>
          <a:off x="1619250" y="5764212"/>
          <a:ext cx="315913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9" name="Equation" r:id="rId28" imgW="126720" imgH="164880" progId="Equation.DSMT4">
                  <p:embed/>
                </p:oleObj>
              </mc:Choice>
              <mc:Fallback>
                <p:oleObj name="Equation" r:id="rId28" imgW="126720" imgH="1648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5764212"/>
                        <a:ext cx="315913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5"/>
          <p:cNvGraphicFramePr>
            <a:graphicFrameLocks noChangeAspect="1"/>
          </p:cNvGraphicFramePr>
          <p:nvPr/>
        </p:nvGraphicFramePr>
        <p:xfrm>
          <a:off x="1928813" y="5780087"/>
          <a:ext cx="377825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" name="Equation" r:id="rId30" imgW="152280" imgH="164880" progId="Equation.DSMT4">
                  <p:embed/>
                </p:oleObj>
              </mc:Choice>
              <mc:Fallback>
                <p:oleObj name="Equation" r:id="rId30" imgW="152280" imgH="1648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3" y="5780087"/>
                        <a:ext cx="377825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6"/>
          <p:cNvGraphicFramePr>
            <a:graphicFrameLocks noChangeAspect="1"/>
          </p:cNvGraphicFramePr>
          <p:nvPr/>
        </p:nvGraphicFramePr>
        <p:xfrm>
          <a:off x="2316163" y="5794375"/>
          <a:ext cx="4095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" name="Equation" r:id="rId32" imgW="164880" imgH="177480" progId="Equation.DSMT4">
                  <p:embed/>
                </p:oleObj>
              </mc:Choice>
              <mc:Fallback>
                <p:oleObj name="Equation" r:id="rId32" imgW="164880" imgH="1774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6163" y="5794375"/>
                        <a:ext cx="4095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7"/>
          <p:cNvGraphicFramePr>
            <a:graphicFrameLocks noChangeAspect="1"/>
          </p:cNvGraphicFramePr>
          <p:nvPr/>
        </p:nvGraphicFramePr>
        <p:xfrm>
          <a:off x="2720975" y="5810250"/>
          <a:ext cx="3778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2" name="Equation" r:id="rId34" imgW="152280" imgH="177480" progId="Equation.DSMT4">
                  <p:embed/>
                </p:oleObj>
              </mc:Choice>
              <mc:Fallback>
                <p:oleObj name="Equation" r:id="rId34" imgW="152280" imgH="1774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0975" y="5810250"/>
                        <a:ext cx="37782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8"/>
          <p:cNvGraphicFramePr>
            <a:graphicFrameLocks noChangeAspect="1"/>
          </p:cNvGraphicFramePr>
          <p:nvPr/>
        </p:nvGraphicFramePr>
        <p:xfrm>
          <a:off x="3152775" y="5811837"/>
          <a:ext cx="3778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3" name="Equation" r:id="rId36" imgW="152280" imgH="164880" progId="Equation.DSMT4">
                  <p:embed/>
                </p:oleObj>
              </mc:Choice>
              <mc:Fallback>
                <p:oleObj name="Equation" r:id="rId36" imgW="152280" imgH="16488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2775" y="5811837"/>
                        <a:ext cx="37782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9"/>
          <p:cNvGraphicFramePr>
            <a:graphicFrameLocks noChangeAspect="1"/>
          </p:cNvGraphicFramePr>
          <p:nvPr/>
        </p:nvGraphicFramePr>
        <p:xfrm>
          <a:off x="3582988" y="5802312"/>
          <a:ext cx="40957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4" name="Equation" r:id="rId38" imgW="164880" imgH="177480" progId="Equation.DSMT4">
                  <p:embed/>
                </p:oleObj>
              </mc:Choice>
              <mc:Fallback>
                <p:oleObj name="Equation" r:id="rId38" imgW="164880" imgH="1774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2988" y="5802312"/>
                        <a:ext cx="409575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0"/>
          <p:cNvGraphicFramePr>
            <a:graphicFrameLocks noChangeAspect="1"/>
          </p:cNvGraphicFramePr>
          <p:nvPr/>
        </p:nvGraphicFramePr>
        <p:xfrm>
          <a:off x="4043363" y="5805487"/>
          <a:ext cx="3460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5" name="Equation" r:id="rId40" imgW="139680" imgH="164880" progId="Equation.DSMT4">
                  <p:embed/>
                </p:oleObj>
              </mc:Choice>
              <mc:Fallback>
                <p:oleObj name="Equation" r:id="rId40" imgW="139680" imgH="16488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3363" y="5805487"/>
                        <a:ext cx="34607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1"/>
          <p:cNvGraphicFramePr>
            <a:graphicFrameLocks noChangeAspect="1"/>
          </p:cNvGraphicFramePr>
          <p:nvPr/>
        </p:nvGraphicFramePr>
        <p:xfrm>
          <a:off x="4503738" y="5792787"/>
          <a:ext cx="3460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6" name="Equation" r:id="rId42" imgW="139680" imgH="177480" progId="Equation.DSMT4">
                  <p:embed/>
                </p:oleObj>
              </mc:Choice>
              <mc:Fallback>
                <p:oleObj name="Equation" r:id="rId42" imgW="139680" imgH="17748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738" y="5792787"/>
                        <a:ext cx="3460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925" y="206834"/>
            <a:ext cx="7467600" cy="563562"/>
          </a:xfrm>
        </p:spPr>
        <p:txBody>
          <a:bodyPr/>
          <a:lstStyle/>
          <a:p>
            <a:r>
              <a:rPr lang="en-CA" dirty="0" smtClean="0"/>
              <a:t>Probability with Tree Diagrams: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745" y="817413"/>
            <a:ext cx="8382000" cy="2590800"/>
          </a:xfrm>
        </p:spPr>
        <p:txBody>
          <a:bodyPr>
            <a:normAutofit/>
          </a:bodyPr>
          <a:lstStyle/>
          <a:p>
            <a:r>
              <a:rPr lang="en-CA" dirty="0" smtClean="0"/>
              <a:t>A tree diagram can be used to illustrate all the ways an experiment can be occur</a:t>
            </a:r>
          </a:p>
          <a:p>
            <a:r>
              <a:rPr lang="en-CA" dirty="0" smtClean="0"/>
              <a:t>Each branch is a particular outcome</a:t>
            </a:r>
          </a:p>
          <a:p>
            <a:r>
              <a:rPr lang="en-CA" dirty="0" smtClean="0"/>
              <a:t>For instance, when we flip a coin the outcomes can be illustrated as:</a:t>
            </a:r>
          </a:p>
          <a:p>
            <a:r>
              <a:rPr lang="en-CA" dirty="0" smtClean="0"/>
              <a:t>Now suppose we flip two coins, the tree diagram will be: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37561" y="3505200"/>
            <a:ext cx="110479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1 Coin:</a:t>
            </a:r>
            <a:endParaRPr lang="en-CA" sz="2200" dirty="0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219200" y="3886200"/>
            <a:ext cx="630681" cy="864513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 flipV="1">
            <a:off x="1828800" y="3886200"/>
            <a:ext cx="630681" cy="864513"/>
          </a:xfrm>
          <a:prstGeom prst="line">
            <a:avLst/>
          </a:prstGeom>
          <a:ln w="38100"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09600" y="4674513"/>
            <a:ext cx="10102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Heads</a:t>
            </a:r>
            <a:endParaRPr lang="en-CA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2113987" y="4674513"/>
            <a:ext cx="83548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Tails</a:t>
            </a:r>
            <a:endParaRPr lang="en-CA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5622999" y="3505200"/>
            <a:ext cx="11560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2 Coins</a:t>
            </a:r>
            <a:endParaRPr lang="en-CA" sz="2200" dirty="0"/>
          </a:p>
        </p:txBody>
      </p:sp>
      <p:cxnSp>
        <p:nvCxnSpPr>
          <p:cNvPr id="11" name="Straight Connector 10"/>
          <p:cNvCxnSpPr>
            <a:endCxn id="13" idx="0"/>
          </p:cNvCxnSpPr>
          <p:nvPr/>
        </p:nvCxnSpPr>
        <p:spPr>
          <a:xfrm flipH="1">
            <a:off x="5074392" y="3886200"/>
            <a:ext cx="1059587" cy="533400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14" idx="0"/>
          </p:cNvCxnSpPr>
          <p:nvPr/>
        </p:nvCxnSpPr>
        <p:spPr>
          <a:xfrm flipH="1" flipV="1">
            <a:off x="6112899" y="3886201"/>
            <a:ext cx="858044" cy="533399"/>
          </a:xfrm>
          <a:prstGeom prst="line">
            <a:avLst/>
          </a:prstGeom>
          <a:ln w="38100"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569285" y="4419600"/>
            <a:ext cx="10102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Heads</a:t>
            </a:r>
            <a:endParaRPr lang="en-CA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6553200" y="4419600"/>
            <a:ext cx="83548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Tails</a:t>
            </a:r>
            <a:endParaRPr lang="en-CA" sz="2200" dirty="0"/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4876800" y="4800600"/>
            <a:ext cx="345494" cy="762000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5201216" y="4800602"/>
            <a:ext cx="437584" cy="761998"/>
          </a:xfrm>
          <a:prstGeom prst="line">
            <a:avLst/>
          </a:prstGeom>
          <a:ln w="38100"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343400" y="5486400"/>
            <a:ext cx="10102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Heads</a:t>
            </a:r>
            <a:endParaRPr lang="en-CA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5410200" y="5486400"/>
            <a:ext cx="83548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Tails</a:t>
            </a:r>
            <a:endParaRPr lang="en-CA" sz="2200" dirty="0"/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6858000" y="4800600"/>
            <a:ext cx="345494" cy="762000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 flipV="1">
            <a:off x="7182416" y="4800602"/>
            <a:ext cx="437584" cy="761998"/>
          </a:xfrm>
          <a:prstGeom prst="line">
            <a:avLst/>
          </a:prstGeom>
          <a:ln w="38100"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324600" y="5486400"/>
            <a:ext cx="10102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Heads</a:t>
            </a:r>
            <a:endParaRPr lang="en-CA" sz="2200" dirty="0"/>
          </a:p>
        </p:txBody>
      </p:sp>
      <p:sp>
        <p:nvSpPr>
          <p:cNvPr id="36" name="TextBox 35"/>
          <p:cNvSpPr txBox="1"/>
          <p:nvPr/>
        </p:nvSpPr>
        <p:spPr>
          <a:xfrm>
            <a:off x="7391400" y="5486400"/>
            <a:ext cx="83548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Tails</a:t>
            </a:r>
            <a:endParaRPr lang="en-CA" sz="2200" dirty="0"/>
          </a:p>
        </p:txBody>
      </p:sp>
      <p:sp>
        <p:nvSpPr>
          <p:cNvPr id="39" name="TextBox 38"/>
          <p:cNvSpPr txBox="1"/>
          <p:nvPr/>
        </p:nvSpPr>
        <p:spPr>
          <a:xfrm>
            <a:off x="533400" y="5128736"/>
            <a:ext cx="265168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/>
              <a:t>There are two cases</a:t>
            </a:r>
          </a:p>
          <a:p>
            <a:pPr algn="ctr"/>
            <a:r>
              <a:rPr lang="en-CA" sz="2100" dirty="0" smtClean="0"/>
              <a:t>heads or tails</a:t>
            </a:r>
            <a:endParaRPr lang="en-CA" sz="2100" dirty="0"/>
          </a:p>
        </p:txBody>
      </p:sp>
      <p:sp>
        <p:nvSpPr>
          <p:cNvPr id="40" name="TextBox 39"/>
          <p:cNvSpPr txBox="1"/>
          <p:nvPr/>
        </p:nvSpPr>
        <p:spPr>
          <a:xfrm>
            <a:off x="4191000" y="59552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There are four cases heads or tails</a:t>
            </a:r>
            <a:endParaRPr lang="en-CA" dirty="0"/>
          </a:p>
        </p:txBody>
      </p:sp>
      <p:sp>
        <p:nvSpPr>
          <p:cNvPr id="41" name="TextBox 40"/>
          <p:cNvSpPr txBox="1"/>
          <p:nvPr/>
        </p:nvSpPr>
        <p:spPr>
          <a:xfrm>
            <a:off x="4267200" y="62600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HH, HT, TH, and TT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  <p:bldP spid="13" grpId="0"/>
      <p:bldP spid="14" grpId="0"/>
      <p:bldP spid="22" grpId="0"/>
      <p:bldP spid="35" grpId="0"/>
      <p:bldP spid="36" grpId="0"/>
      <p:bldP spid="39" grpId="0"/>
      <p:bldP spid="40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381000"/>
            <a:ext cx="8382000" cy="2209800"/>
          </a:xfrm>
        </p:spPr>
        <p:txBody>
          <a:bodyPr/>
          <a:lstStyle/>
          <a:p>
            <a:pPr>
              <a:buNone/>
            </a:pPr>
            <a:r>
              <a:rPr lang="en-CA" dirty="0" smtClean="0"/>
              <a:t>Practice: Suppose you flip a coin and then roll a die. Draw a tree diagram to illustrate this experiment:</a:t>
            </a:r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r>
              <a:rPr lang="en-CA" dirty="0" smtClean="0"/>
              <a:t>b) Suppose you roll a die.  If it is even, you flip a coin.  If it is odd, you roll the die again.  Draw a tree diagram:</a:t>
            </a:r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1600200" y="2590800"/>
            <a:ext cx="126509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1</a:t>
            </a:r>
            <a:r>
              <a:rPr lang="en-CA" sz="2200" baseline="30000" dirty="0" smtClean="0"/>
              <a:t>st</a:t>
            </a:r>
            <a:r>
              <a:rPr lang="en-CA" sz="2200" dirty="0" smtClean="0"/>
              <a:t> Coin:</a:t>
            </a:r>
            <a:endParaRPr lang="en-CA" sz="2200" dirty="0"/>
          </a:p>
        </p:txBody>
      </p:sp>
      <p:cxnSp>
        <p:nvCxnSpPr>
          <p:cNvPr id="6" name="Straight Connector 5"/>
          <p:cNvCxnSpPr>
            <a:endCxn id="8" idx="0"/>
          </p:cNvCxnSpPr>
          <p:nvPr/>
        </p:nvCxnSpPr>
        <p:spPr>
          <a:xfrm flipH="1">
            <a:off x="1190907" y="2971800"/>
            <a:ext cx="1062303" cy="838200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9" idx="0"/>
          </p:cNvCxnSpPr>
          <p:nvPr/>
        </p:nvCxnSpPr>
        <p:spPr>
          <a:xfrm flipH="1" flipV="1">
            <a:off x="2232129" y="2971801"/>
            <a:ext cx="1081214" cy="838199"/>
          </a:xfrm>
          <a:prstGeom prst="line">
            <a:avLst/>
          </a:prstGeom>
          <a:ln w="38100"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85800" y="3810000"/>
            <a:ext cx="10102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Heads</a:t>
            </a:r>
            <a:endParaRPr lang="en-CA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2895600" y="3810000"/>
            <a:ext cx="83548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Tails</a:t>
            </a:r>
            <a:endParaRPr lang="en-CA" sz="2200" dirty="0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533400" y="4191000"/>
            <a:ext cx="630681" cy="864513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990600" y="4191000"/>
            <a:ext cx="173482" cy="914400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143000" y="4191000"/>
            <a:ext cx="533400" cy="838200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143000" y="4191000"/>
            <a:ext cx="173482" cy="914400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213235" y="4191000"/>
            <a:ext cx="844165" cy="838200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52400" y="4191000"/>
            <a:ext cx="996566" cy="838200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2667000" y="4191000"/>
            <a:ext cx="630681" cy="864513"/>
          </a:xfrm>
          <a:prstGeom prst="line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3124200" y="4191000"/>
            <a:ext cx="173482" cy="914400"/>
          </a:xfrm>
          <a:prstGeom prst="line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276600" y="4191000"/>
            <a:ext cx="533400" cy="838200"/>
          </a:xfrm>
          <a:prstGeom prst="line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276600" y="4191000"/>
            <a:ext cx="173482" cy="914400"/>
          </a:xfrm>
          <a:prstGeom prst="line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346835" y="4191000"/>
            <a:ext cx="844165" cy="838200"/>
          </a:xfrm>
          <a:prstGeom prst="line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2286000" y="4191000"/>
            <a:ext cx="996566" cy="838200"/>
          </a:xfrm>
          <a:prstGeom prst="line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0" y="4979313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1</a:t>
            </a:r>
            <a:endParaRPr lang="en-CA" sz="2200" dirty="0"/>
          </a:p>
        </p:txBody>
      </p:sp>
      <p:sp>
        <p:nvSpPr>
          <p:cNvPr id="34" name="TextBox 33"/>
          <p:cNvSpPr txBox="1"/>
          <p:nvPr/>
        </p:nvSpPr>
        <p:spPr>
          <a:xfrm>
            <a:off x="381000" y="495300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2</a:t>
            </a:r>
            <a:endParaRPr lang="en-CA" sz="2200" dirty="0"/>
          </a:p>
        </p:txBody>
      </p:sp>
      <p:sp>
        <p:nvSpPr>
          <p:cNvPr id="35" name="TextBox 34"/>
          <p:cNvSpPr txBox="1"/>
          <p:nvPr/>
        </p:nvSpPr>
        <p:spPr>
          <a:xfrm>
            <a:off x="762000" y="4979313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3</a:t>
            </a:r>
            <a:endParaRPr lang="en-CA" sz="2200" dirty="0"/>
          </a:p>
        </p:txBody>
      </p:sp>
      <p:sp>
        <p:nvSpPr>
          <p:cNvPr id="36" name="TextBox 35"/>
          <p:cNvSpPr txBox="1"/>
          <p:nvPr/>
        </p:nvSpPr>
        <p:spPr>
          <a:xfrm>
            <a:off x="1143000" y="495300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4</a:t>
            </a:r>
            <a:endParaRPr lang="en-CA" sz="2200" dirty="0"/>
          </a:p>
        </p:txBody>
      </p:sp>
      <p:sp>
        <p:nvSpPr>
          <p:cNvPr id="37" name="TextBox 36"/>
          <p:cNvSpPr txBox="1"/>
          <p:nvPr/>
        </p:nvSpPr>
        <p:spPr>
          <a:xfrm>
            <a:off x="1487040" y="4926687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5</a:t>
            </a:r>
            <a:endParaRPr lang="en-CA" sz="2200" dirty="0"/>
          </a:p>
        </p:txBody>
      </p:sp>
      <p:sp>
        <p:nvSpPr>
          <p:cNvPr id="38" name="TextBox 37"/>
          <p:cNvSpPr txBox="1"/>
          <p:nvPr/>
        </p:nvSpPr>
        <p:spPr>
          <a:xfrm>
            <a:off x="1831080" y="495300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6</a:t>
            </a:r>
            <a:endParaRPr lang="en-CA" sz="2200" dirty="0"/>
          </a:p>
        </p:txBody>
      </p:sp>
      <p:sp>
        <p:nvSpPr>
          <p:cNvPr id="39" name="TextBox 38"/>
          <p:cNvSpPr txBox="1"/>
          <p:nvPr/>
        </p:nvSpPr>
        <p:spPr>
          <a:xfrm>
            <a:off x="2175120" y="495300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1</a:t>
            </a:r>
            <a:endParaRPr lang="en-CA" sz="2200" dirty="0"/>
          </a:p>
        </p:txBody>
      </p:sp>
      <p:sp>
        <p:nvSpPr>
          <p:cNvPr id="40" name="TextBox 39"/>
          <p:cNvSpPr txBox="1"/>
          <p:nvPr/>
        </p:nvSpPr>
        <p:spPr>
          <a:xfrm>
            <a:off x="2519160" y="495300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2</a:t>
            </a:r>
            <a:endParaRPr lang="en-CA" sz="2200" dirty="0"/>
          </a:p>
        </p:txBody>
      </p:sp>
      <p:sp>
        <p:nvSpPr>
          <p:cNvPr id="41" name="TextBox 40"/>
          <p:cNvSpPr txBox="1"/>
          <p:nvPr/>
        </p:nvSpPr>
        <p:spPr>
          <a:xfrm>
            <a:off x="2934840" y="495300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3</a:t>
            </a:r>
            <a:endParaRPr lang="en-CA" sz="2200" dirty="0"/>
          </a:p>
        </p:txBody>
      </p:sp>
      <p:sp>
        <p:nvSpPr>
          <p:cNvPr id="42" name="TextBox 41"/>
          <p:cNvSpPr txBox="1"/>
          <p:nvPr/>
        </p:nvSpPr>
        <p:spPr>
          <a:xfrm>
            <a:off x="3276600" y="4979313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4</a:t>
            </a:r>
            <a:endParaRPr lang="en-CA" sz="2200" dirty="0"/>
          </a:p>
        </p:txBody>
      </p:sp>
      <p:sp>
        <p:nvSpPr>
          <p:cNvPr id="43" name="TextBox 42"/>
          <p:cNvSpPr txBox="1"/>
          <p:nvPr/>
        </p:nvSpPr>
        <p:spPr>
          <a:xfrm>
            <a:off x="3618360" y="4903113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5</a:t>
            </a:r>
            <a:endParaRPr lang="en-CA" sz="2200" dirty="0"/>
          </a:p>
        </p:txBody>
      </p:sp>
      <p:sp>
        <p:nvSpPr>
          <p:cNvPr id="44" name="TextBox 43"/>
          <p:cNvSpPr txBox="1"/>
          <p:nvPr/>
        </p:nvSpPr>
        <p:spPr>
          <a:xfrm>
            <a:off x="4001640" y="4903113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6</a:t>
            </a:r>
            <a:endParaRPr lang="en-CA" sz="2200" dirty="0"/>
          </a:p>
        </p:txBody>
      </p:sp>
      <p:sp>
        <p:nvSpPr>
          <p:cNvPr id="50" name="TextBox 49"/>
          <p:cNvSpPr txBox="1"/>
          <p:nvPr/>
        </p:nvSpPr>
        <p:spPr>
          <a:xfrm>
            <a:off x="457200" y="5357336"/>
            <a:ext cx="385233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/>
              <a:t>There are 12 cases altogether</a:t>
            </a:r>
            <a:endParaRPr lang="en-CA" sz="2100" dirty="0"/>
          </a:p>
        </p:txBody>
      </p:sp>
      <p:sp>
        <p:nvSpPr>
          <p:cNvPr id="51" name="TextBox 50"/>
          <p:cNvSpPr txBox="1"/>
          <p:nvPr/>
        </p:nvSpPr>
        <p:spPr>
          <a:xfrm>
            <a:off x="392306" y="5756702"/>
            <a:ext cx="372249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/>
              <a:t>H1, H2, H3, H4, H5, and H6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19442" y="6172200"/>
            <a:ext cx="354295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/>
              <a:t>T1, T2, T3, T4, T5, and T6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590551" y="2514600"/>
            <a:ext cx="10294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1</a:t>
            </a:r>
            <a:r>
              <a:rPr lang="en-CA" sz="2200" baseline="30000" dirty="0" smtClean="0"/>
              <a:t>st</a:t>
            </a:r>
            <a:r>
              <a:rPr lang="en-CA" sz="2200" dirty="0" smtClean="0"/>
              <a:t> Die</a:t>
            </a:r>
            <a:endParaRPr lang="en-CA" sz="2200" dirty="0"/>
          </a:p>
        </p:txBody>
      </p:sp>
      <p:cxnSp>
        <p:nvCxnSpPr>
          <p:cNvPr id="58" name="Straight Connector 57"/>
          <p:cNvCxnSpPr/>
          <p:nvPr/>
        </p:nvCxnSpPr>
        <p:spPr>
          <a:xfrm>
            <a:off x="7162800" y="2945487"/>
            <a:ext cx="990600" cy="685800"/>
          </a:xfrm>
          <a:prstGeom prst="line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endCxn id="60" idx="0"/>
          </p:cNvCxnSpPr>
          <p:nvPr/>
        </p:nvCxnSpPr>
        <p:spPr>
          <a:xfrm flipH="1">
            <a:off x="5957353" y="2945487"/>
            <a:ext cx="1129247" cy="685800"/>
          </a:xfrm>
          <a:prstGeom prst="line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5511557" y="3631287"/>
            <a:ext cx="8915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2,4, 6</a:t>
            </a:r>
            <a:endParaRPr lang="en-CA" sz="22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3581400"/>
            <a:ext cx="9701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1, 3, 5</a:t>
            </a:r>
            <a:endParaRPr lang="en-CA" sz="2200" dirty="0"/>
          </a:p>
        </p:txBody>
      </p:sp>
      <p:cxnSp>
        <p:nvCxnSpPr>
          <p:cNvPr id="68" name="Straight Connector 67"/>
          <p:cNvCxnSpPr/>
          <p:nvPr/>
        </p:nvCxnSpPr>
        <p:spPr>
          <a:xfrm flipH="1">
            <a:off x="5565315" y="3962400"/>
            <a:ext cx="350926" cy="838200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H="1" flipV="1">
            <a:off x="5895159" y="3962402"/>
            <a:ext cx="355956" cy="838198"/>
          </a:xfrm>
          <a:prstGeom prst="line">
            <a:avLst/>
          </a:prstGeom>
          <a:ln w="38100"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108115" y="4724400"/>
            <a:ext cx="10102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Heads</a:t>
            </a:r>
            <a:endParaRPr lang="en-CA" sz="2200" dirty="0"/>
          </a:p>
        </p:txBody>
      </p:sp>
      <p:sp>
        <p:nvSpPr>
          <p:cNvPr id="71" name="TextBox 70"/>
          <p:cNvSpPr txBox="1"/>
          <p:nvPr/>
        </p:nvSpPr>
        <p:spPr>
          <a:xfrm>
            <a:off x="6098715" y="4724400"/>
            <a:ext cx="83548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Tails</a:t>
            </a:r>
            <a:endParaRPr lang="en-CA" sz="2200" dirty="0"/>
          </a:p>
        </p:txBody>
      </p:sp>
      <p:cxnSp>
        <p:nvCxnSpPr>
          <p:cNvPr id="75" name="Straight Connector 74"/>
          <p:cNvCxnSpPr/>
          <p:nvPr/>
        </p:nvCxnSpPr>
        <p:spPr>
          <a:xfrm flipH="1">
            <a:off x="7504560" y="4012287"/>
            <a:ext cx="630681" cy="864513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H="1">
            <a:off x="7961760" y="4012287"/>
            <a:ext cx="173482" cy="914400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8114160" y="4012287"/>
            <a:ext cx="533400" cy="838200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8114160" y="4012287"/>
            <a:ext cx="173482" cy="914400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8184395" y="4012287"/>
            <a:ext cx="844165" cy="838200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H="1">
            <a:off x="7123560" y="4012287"/>
            <a:ext cx="996566" cy="838200"/>
          </a:xfrm>
          <a:prstGeom prst="line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6971160" y="480060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1</a:t>
            </a:r>
            <a:endParaRPr lang="en-CA" sz="2200" dirty="0"/>
          </a:p>
        </p:txBody>
      </p:sp>
      <p:sp>
        <p:nvSpPr>
          <p:cNvPr id="82" name="TextBox 81"/>
          <p:cNvSpPr txBox="1"/>
          <p:nvPr/>
        </p:nvSpPr>
        <p:spPr>
          <a:xfrm>
            <a:off x="7352160" y="4774287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2</a:t>
            </a:r>
            <a:endParaRPr lang="en-CA" sz="2200" dirty="0"/>
          </a:p>
        </p:txBody>
      </p:sp>
      <p:sp>
        <p:nvSpPr>
          <p:cNvPr id="83" name="TextBox 82"/>
          <p:cNvSpPr txBox="1"/>
          <p:nvPr/>
        </p:nvSpPr>
        <p:spPr>
          <a:xfrm>
            <a:off x="7733160" y="480060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3</a:t>
            </a:r>
            <a:endParaRPr lang="en-CA" sz="2200" dirty="0"/>
          </a:p>
        </p:txBody>
      </p:sp>
      <p:sp>
        <p:nvSpPr>
          <p:cNvPr id="84" name="TextBox 83"/>
          <p:cNvSpPr txBox="1"/>
          <p:nvPr/>
        </p:nvSpPr>
        <p:spPr>
          <a:xfrm>
            <a:off x="8114160" y="4774287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4</a:t>
            </a:r>
            <a:endParaRPr lang="en-CA" sz="2200" dirty="0"/>
          </a:p>
        </p:txBody>
      </p:sp>
      <p:sp>
        <p:nvSpPr>
          <p:cNvPr id="85" name="TextBox 84"/>
          <p:cNvSpPr txBox="1"/>
          <p:nvPr/>
        </p:nvSpPr>
        <p:spPr>
          <a:xfrm>
            <a:off x="8458200" y="4747974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5</a:t>
            </a:r>
            <a:endParaRPr lang="en-CA" sz="2200" dirty="0"/>
          </a:p>
        </p:txBody>
      </p:sp>
      <p:sp>
        <p:nvSpPr>
          <p:cNvPr id="86" name="TextBox 85"/>
          <p:cNvSpPr txBox="1"/>
          <p:nvPr/>
        </p:nvSpPr>
        <p:spPr>
          <a:xfrm>
            <a:off x="8802240" y="4774287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/>
              <a:t>6</a:t>
            </a:r>
            <a:endParaRPr lang="en-CA" sz="2200" dirty="0"/>
          </a:p>
        </p:txBody>
      </p:sp>
      <p:sp>
        <p:nvSpPr>
          <p:cNvPr id="90" name="TextBox 89"/>
          <p:cNvSpPr txBox="1"/>
          <p:nvPr/>
        </p:nvSpPr>
        <p:spPr>
          <a:xfrm>
            <a:off x="4834463" y="5334000"/>
            <a:ext cx="385233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/>
              <a:t>There are 24 cases altogether</a:t>
            </a:r>
            <a:endParaRPr lang="en-CA" sz="2100" dirty="0"/>
          </a:p>
        </p:txBody>
      </p:sp>
      <p:sp>
        <p:nvSpPr>
          <p:cNvPr id="91" name="TextBox 90"/>
          <p:cNvSpPr txBox="1"/>
          <p:nvPr/>
        </p:nvSpPr>
        <p:spPr>
          <a:xfrm>
            <a:off x="5032777" y="5791200"/>
            <a:ext cx="304442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/>
              <a:t>2H, 2T, 4H, 4T, 6H, 6T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4714467" y="6172200"/>
            <a:ext cx="427713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/>
              <a:t>1: 1 to 6,      3: 1 to 6,      5: 1 to 6</a:t>
            </a:r>
          </a:p>
        </p:txBody>
      </p:sp>
      <p:sp>
        <p:nvSpPr>
          <p:cNvPr id="61" name="Text Box 5"/>
          <p:cNvSpPr txBox="1">
            <a:spLocks noChangeArrowheads="1"/>
          </p:cNvSpPr>
          <p:nvPr/>
        </p:nvSpPr>
        <p:spPr bwMode="auto">
          <a:xfrm>
            <a:off x="49704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50" grpId="0"/>
      <p:bldP spid="51" grpId="0"/>
      <p:bldP spid="52" grpId="0"/>
      <p:bldP spid="53" grpId="0"/>
      <p:bldP spid="60" grpId="0"/>
      <p:bldP spid="65" grpId="0"/>
      <p:bldP spid="70" grpId="0"/>
      <p:bldP spid="71" grpId="0"/>
      <p:bldP spid="81" grpId="0"/>
      <p:bldP spid="82" grpId="0"/>
      <p:bldP spid="83" grpId="0"/>
      <p:bldP spid="84" grpId="0"/>
      <p:bldP spid="85" grpId="0"/>
      <p:bldP spid="86" grpId="0"/>
      <p:bldP spid="90" grpId="0"/>
      <p:bldP spid="91" grpId="0"/>
      <p:bldP spid="9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7467600" cy="715962"/>
          </a:xfrm>
        </p:spPr>
        <p:txBody>
          <a:bodyPr/>
          <a:lstStyle/>
          <a:p>
            <a:r>
              <a:rPr lang="en-CA" dirty="0" smtClean="0"/>
              <a:t>Rolling Dices: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868362"/>
            <a:ext cx="8382000" cy="2027238"/>
          </a:xfrm>
        </p:spPr>
        <p:txBody>
          <a:bodyPr>
            <a:normAutofit/>
          </a:bodyPr>
          <a:lstStyle/>
          <a:p>
            <a:pPr lvl="0"/>
            <a:r>
              <a:rPr lang="en-CA" dirty="0" smtClean="0"/>
              <a:t>Game: Roll two dice and take the sum.  Your choices will be numbers from 2 to 12.  Which sum will be appear the most? </a:t>
            </a:r>
          </a:p>
          <a:p>
            <a:pPr lvl="0"/>
            <a:r>
              <a:rPr lang="en-CA" dirty="0" smtClean="0"/>
              <a:t>When dealing with dice problems, it’s best to make a dice chart:</a:t>
            </a:r>
          </a:p>
          <a:p>
            <a:endParaRPr lang="en-CA" dirty="0"/>
          </a:p>
        </p:txBody>
      </p: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768351" y="3121025"/>
            <a:ext cx="4538663" cy="3598862"/>
            <a:chOff x="887360" y="1215215"/>
            <a:chExt cx="5123624" cy="5092253"/>
          </a:xfrm>
        </p:grpSpPr>
        <p:cxnSp>
          <p:nvCxnSpPr>
            <p:cNvPr id="6" name="Straight Connector 5"/>
            <p:cNvCxnSpPr/>
            <p:nvPr/>
          </p:nvCxnSpPr>
          <p:spPr>
            <a:xfrm rot="5400000">
              <a:off x="-863968" y="3760445"/>
              <a:ext cx="5092253" cy="179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941123" y="1976694"/>
              <a:ext cx="5055524" cy="224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144881" y="3762692"/>
              <a:ext cx="5087760" cy="179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594398" y="3776170"/>
              <a:ext cx="5060805" cy="179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1300942" y="3778415"/>
              <a:ext cx="5056313" cy="179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2040221" y="3778415"/>
              <a:ext cx="5029358" cy="179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2759308" y="3780662"/>
              <a:ext cx="5024865" cy="179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3491850" y="3787400"/>
              <a:ext cx="5011388" cy="179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919618" y="2693249"/>
              <a:ext cx="5091366" cy="22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896321" y="3412050"/>
              <a:ext cx="509136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887360" y="4142081"/>
              <a:ext cx="5091366" cy="224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892737" y="4858636"/>
              <a:ext cx="5091365" cy="22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910658" y="5575190"/>
              <a:ext cx="5091365" cy="224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928579" y="6293990"/>
              <a:ext cx="50680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2293939" y="2614612"/>
            <a:ext cx="96678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Dice #1</a:t>
            </a:r>
          </a:p>
        </p:txBody>
      </p:sp>
      <p:sp>
        <p:nvSpPr>
          <p:cNvPr id="21" name="TextBox 20"/>
          <p:cNvSpPr txBox="1"/>
          <p:nvPr/>
        </p:nvSpPr>
        <p:spPr>
          <a:xfrm rot="16200000">
            <a:off x="5557" y="5004594"/>
            <a:ext cx="96837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Dice #2</a:t>
            </a:r>
          </a:p>
        </p:txBody>
      </p:sp>
      <p:graphicFrame>
        <p:nvGraphicFramePr>
          <p:cNvPr id="22" name="Object 4"/>
          <p:cNvGraphicFramePr>
            <a:graphicFrameLocks noChangeAspect="1"/>
          </p:cNvGraphicFramePr>
          <p:nvPr/>
        </p:nvGraphicFramePr>
        <p:xfrm>
          <a:off x="1654176" y="3133725"/>
          <a:ext cx="274638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0" name="Equation" r:id="rId4" imgW="88560" imgH="164880" progId="Equation.DSMT4">
                  <p:embed/>
                </p:oleObj>
              </mc:Choice>
              <mc:Fallback>
                <p:oleObj name="Equation" r:id="rId4" imgW="88560" imgH="164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4176" y="3133725"/>
                        <a:ext cx="274638" cy="509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3"/>
          <p:cNvGraphicFramePr>
            <a:graphicFrameLocks noChangeAspect="1"/>
          </p:cNvGraphicFramePr>
          <p:nvPr/>
        </p:nvGraphicFramePr>
        <p:xfrm>
          <a:off x="2219326" y="3151187"/>
          <a:ext cx="392113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1" name="Equation" r:id="rId6" imgW="126720" imgH="164880" progId="Equation.DSMT4">
                  <p:embed/>
                </p:oleObj>
              </mc:Choice>
              <mc:Fallback>
                <p:oleObj name="Equation" r:id="rId6" imgW="126720" imgH="164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9326" y="3151187"/>
                        <a:ext cx="392113" cy="509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/>
        </p:nvGraphicFramePr>
        <p:xfrm>
          <a:off x="2897189" y="3149600"/>
          <a:ext cx="35242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2" name="Equation" r:id="rId8" imgW="114120" imgH="177480" progId="Equation.DSMT4">
                  <p:embed/>
                </p:oleObj>
              </mc:Choice>
              <mc:Fallback>
                <p:oleObj name="Equation" r:id="rId8" imgW="114120" imgH="177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7189" y="3149600"/>
                        <a:ext cx="352425" cy="549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"/>
          <p:cNvGraphicFramePr>
            <a:graphicFrameLocks noChangeAspect="1"/>
          </p:cNvGraphicFramePr>
          <p:nvPr/>
        </p:nvGraphicFramePr>
        <p:xfrm>
          <a:off x="3476626" y="3167062"/>
          <a:ext cx="392113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3" name="Equation" r:id="rId10" imgW="126720" imgH="164880" progId="Equation.DSMT4">
                  <p:embed/>
                </p:oleObj>
              </mc:Choice>
              <mc:Fallback>
                <p:oleObj name="Equation" r:id="rId10" imgW="126720" imgH="164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626" y="3167062"/>
                        <a:ext cx="392113" cy="509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6"/>
          <p:cNvGraphicFramePr>
            <a:graphicFrameLocks noChangeAspect="1"/>
          </p:cNvGraphicFramePr>
          <p:nvPr/>
        </p:nvGraphicFramePr>
        <p:xfrm>
          <a:off x="4167189" y="3152775"/>
          <a:ext cx="35242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4" name="Equation" r:id="rId12" imgW="114120" imgH="177480" progId="Equation.DSMT4">
                  <p:embed/>
                </p:oleObj>
              </mc:Choice>
              <mc:Fallback>
                <p:oleObj name="Equation" r:id="rId12" imgW="114120" imgH="177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7189" y="3152775"/>
                        <a:ext cx="352425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7"/>
          <p:cNvGraphicFramePr>
            <a:graphicFrameLocks noChangeAspect="1"/>
          </p:cNvGraphicFramePr>
          <p:nvPr/>
        </p:nvGraphicFramePr>
        <p:xfrm>
          <a:off x="4772026" y="3165475"/>
          <a:ext cx="392113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5" name="Equation" r:id="rId14" imgW="126720" imgH="177480" progId="Equation.DSMT4">
                  <p:embed/>
                </p:oleObj>
              </mc:Choice>
              <mc:Fallback>
                <p:oleObj name="Equation" r:id="rId14" imgW="126720" imgH="177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2026" y="3165475"/>
                        <a:ext cx="392113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0"/>
          <p:cNvGraphicFramePr>
            <a:graphicFrameLocks noChangeAspect="1"/>
          </p:cNvGraphicFramePr>
          <p:nvPr/>
        </p:nvGraphicFramePr>
        <p:xfrm>
          <a:off x="982664" y="3671887"/>
          <a:ext cx="274637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6" name="Equation" r:id="rId16" imgW="88560" imgH="164880" progId="Equation.DSMT4">
                  <p:embed/>
                </p:oleObj>
              </mc:Choice>
              <mc:Fallback>
                <p:oleObj name="Equation" r:id="rId16" imgW="88560" imgH="1648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64" y="3671887"/>
                        <a:ext cx="274637" cy="509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9"/>
          <p:cNvGraphicFramePr>
            <a:graphicFrameLocks noChangeAspect="1"/>
          </p:cNvGraphicFramePr>
          <p:nvPr/>
        </p:nvGraphicFramePr>
        <p:xfrm>
          <a:off x="941389" y="4146550"/>
          <a:ext cx="392112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7" name="Equation" r:id="rId17" imgW="126720" imgH="164880" progId="Equation.DSMT4">
                  <p:embed/>
                </p:oleObj>
              </mc:Choice>
              <mc:Fallback>
                <p:oleObj name="Equation" r:id="rId17" imgW="126720" imgH="164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389" y="4146550"/>
                        <a:ext cx="392112" cy="509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0"/>
          <p:cNvGraphicFramePr>
            <a:graphicFrameLocks noChangeAspect="1"/>
          </p:cNvGraphicFramePr>
          <p:nvPr/>
        </p:nvGraphicFramePr>
        <p:xfrm>
          <a:off x="946151" y="4670425"/>
          <a:ext cx="35242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8" name="Equation" r:id="rId19" imgW="114120" imgH="177480" progId="Equation.DSMT4">
                  <p:embed/>
                </p:oleObj>
              </mc:Choice>
              <mc:Fallback>
                <p:oleObj name="Equation" r:id="rId19" imgW="11412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1" y="4670425"/>
                        <a:ext cx="352425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1"/>
          <p:cNvGraphicFramePr>
            <a:graphicFrameLocks noChangeAspect="1"/>
          </p:cNvGraphicFramePr>
          <p:nvPr/>
        </p:nvGraphicFramePr>
        <p:xfrm>
          <a:off x="931864" y="5227637"/>
          <a:ext cx="39211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9" name="Equation" r:id="rId21" imgW="126720" imgH="164880" progId="Equation.DSMT4">
                  <p:embed/>
                </p:oleObj>
              </mc:Choice>
              <mc:Fallback>
                <p:oleObj name="Equation" r:id="rId21" imgW="126720" imgH="1648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864" y="5227637"/>
                        <a:ext cx="392112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2"/>
          <p:cNvGraphicFramePr>
            <a:graphicFrameLocks noChangeAspect="1"/>
          </p:cNvGraphicFramePr>
          <p:nvPr/>
        </p:nvGraphicFramePr>
        <p:xfrm>
          <a:off x="949326" y="5711825"/>
          <a:ext cx="3524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0" name="Equation" r:id="rId23" imgW="114120" imgH="177480" progId="Equation.DSMT4">
                  <p:embed/>
                </p:oleObj>
              </mc:Choice>
              <mc:Fallback>
                <p:oleObj name="Equation" r:id="rId23" imgW="114120" imgH="177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326" y="5711825"/>
                        <a:ext cx="352425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3"/>
          <p:cNvGraphicFramePr>
            <a:graphicFrameLocks noChangeAspect="1"/>
          </p:cNvGraphicFramePr>
          <p:nvPr/>
        </p:nvGraphicFramePr>
        <p:xfrm>
          <a:off x="920751" y="6235700"/>
          <a:ext cx="39211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1" name="Equation" r:id="rId25" imgW="126720" imgH="177480" progId="Equation.DSMT4">
                  <p:embed/>
                </p:oleObj>
              </mc:Choice>
              <mc:Fallback>
                <p:oleObj name="Equation" r:id="rId25" imgW="126720" imgH="177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751" y="6235700"/>
                        <a:ext cx="392113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4"/>
          <p:cNvGraphicFramePr>
            <a:graphicFrameLocks noChangeAspect="1"/>
          </p:cNvGraphicFramePr>
          <p:nvPr/>
        </p:nvGraphicFramePr>
        <p:xfrm>
          <a:off x="1508126" y="3703637"/>
          <a:ext cx="59213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2" name="Equation" r:id="rId27" imgW="317160" imgH="253800" progId="Equation.DSMT4">
                  <p:embed/>
                </p:oleObj>
              </mc:Choice>
              <mc:Fallback>
                <p:oleObj name="Equation" r:id="rId27" imgW="317160" imgH="2538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126" y="3703637"/>
                        <a:ext cx="592138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5"/>
          <p:cNvGraphicFramePr>
            <a:graphicFrameLocks noChangeAspect="1"/>
          </p:cNvGraphicFramePr>
          <p:nvPr/>
        </p:nvGraphicFramePr>
        <p:xfrm>
          <a:off x="1498601" y="4219575"/>
          <a:ext cx="63976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3" name="Equation" r:id="rId29" imgW="342720" imgH="253800" progId="Equation.DSMT4">
                  <p:embed/>
                </p:oleObj>
              </mc:Choice>
              <mc:Fallback>
                <p:oleObj name="Equation" r:id="rId29" imgW="342720" imgH="253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1" y="4219575"/>
                        <a:ext cx="639763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6"/>
          <p:cNvGraphicFramePr>
            <a:graphicFrameLocks noChangeAspect="1"/>
          </p:cNvGraphicFramePr>
          <p:nvPr/>
        </p:nvGraphicFramePr>
        <p:xfrm>
          <a:off x="1501776" y="4735512"/>
          <a:ext cx="6159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4" name="Equation" r:id="rId31" imgW="330120" imgH="253800" progId="Equation.DSMT4">
                  <p:embed/>
                </p:oleObj>
              </mc:Choice>
              <mc:Fallback>
                <p:oleObj name="Equation" r:id="rId31" imgW="330120" imgH="2538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1776" y="4735512"/>
                        <a:ext cx="61595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7"/>
          <p:cNvGraphicFramePr>
            <a:graphicFrameLocks noChangeAspect="1"/>
          </p:cNvGraphicFramePr>
          <p:nvPr/>
        </p:nvGraphicFramePr>
        <p:xfrm>
          <a:off x="1481139" y="5237162"/>
          <a:ext cx="63976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5" name="Equation" r:id="rId33" imgW="342720" imgH="253800" progId="Equation.DSMT4">
                  <p:embed/>
                </p:oleObj>
              </mc:Choice>
              <mc:Fallback>
                <p:oleObj name="Equation" r:id="rId33" imgW="342720" imgH="2538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139" y="5237162"/>
                        <a:ext cx="639762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18"/>
          <p:cNvGraphicFramePr>
            <a:graphicFrameLocks noChangeAspect="1"/>
          </p:cNvGraphicFramePr>
          <p:nvPr/>
        </p:nvGraphicFramePr>
        <p:xfrm>
          <a:off x="1482726" y="5738812"/>
          <a:ext cx="6159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6" name="Equation" r:id="rId35" imgW="330120" imgH="253800" progId="Equation.DSMT4">
                  <p:embed/>
                </p:oleObj>
              </mc:Choice>
              <mc:Fallback>
                <p:oleObj name="Equation" r:id="rId35" imgW="330120" imgH="2538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726" y="5738812"/>
                        <a:ext cx="61595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9"/>
          <p:cNvGraphicFramePr>
            <a:graphicFrameLocks noChangeAspect="1"/>
          </p:cNvGraphicFramePr>
          <p:nvPr/>
        </p:nvGraphicFramePr>
        <p:xfrm>
          <a:off x="1463676" y="6242050"/>
          <a:ext cx="63976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7" name="Equation" r:id="rId37" imgW="342720" imgH="253800" progId="Equation.DSMT4">
                  <p:embed/>
                </p:oleObj>
              </mc:Choice>
              <mc:Fallback>
                <p:oleObj name="Equation" r:id="rId37" imgW="342720" imgH="2538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676" y="6242050"/>
                        <a:ext cx="639763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0"/>
          <p:cNvGraphicFramePr>
            <a:graphicFrameLocks noChangeAspect="1"/>
          </p:cNvGraphicFramePr>
          <p:nvPr/>
        </p:nvGraphicFramePr>
        <p:xfrm>
          <a:off x="2108201" y="3721100"/>
          <a:ext cx="6381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8" name="Equation" r:id="rId39" imgW="342720" imgH="253800" progId="Equation.DSMT4">
                  <p:embed/>
                </p:oleObj>
              </mc:Choice>
              <mc:Fallback>
                <p:oleObj name="Equation" r:id="rId39" imgW="342720" imgH="2538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1" y="3721100"/>
                        <a:ext cx="63817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1"/>
          <p:cNvGraphicFramePr>
            <a:graphicFrameLocks noChangeAspect="1"/>
          </p:cNvGraphicFramePr>
          <p:nvPr/>
        </p:nvGraphicFramePr>
        <p:xfrm>
          <a:off x="2098676" y="4237037"/>
          <a:ext cx="68738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9" name="Equation" r:id="rId41" imgW="368280" imgH="253800" progId="Equation.DSMT4">
                  <p:embed/>
                </p:oleObj>
              </mc:Choice>
              <mc:Fallback>
                <p:oleObj name="Equation" r:id="rId41" imgW="368280" imgH="2538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676" y="4237037"/>
                        <a:ext cx="687388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2"/>
          <p:cNvGraphicFramePr>
            <a:graphicFrameLocks noChangeAspect="1"/>
          </p:cNvGraphicFramePr>
          <p:nvPr/>
        </p:nvGraphicFramePr>
        <p:xfrm>
          <a:off x="2100264" y="4752975"/>
          <a:ext cx="6635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0" name="Equation" r:id="rId43" imgW="355320" imgH="253800" progId="Equation.DSMT4">
                  <p:embed/>
                </p:oleObj>
              </mc:Choice>
              <mc:Fallback>
                <p:oleObj name="Equation" r:id="rId43" imgW="355320" imgH="2538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0264" y="4752975"/>
                        <a:ext cx="66357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3"/>
          <p:cNvGraphicFramePr>
            <a:graphicFrameLocks noChangeAspect="1"/>
          </p:cNvGraphicFramePr>
          <p:nvPr/>
        </p:nvGraphicFramePr>
        <p:xfrm>
          <a:off x="2082801" y="5254625"/>
          <a:ext cx="6858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1" name="Equation" r:id="rId45" imgW="368280" imgH="253800" progId="Equation.DSMT4">
                  <p:embed/>
                </p:oleObj>
              </mc:Choice>
              <mc:Fallback>
                <p:oleObj name="Equation" r:id="rId45" imgW="368280" imgH="2538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1" y="5254625"/>
                        <a:ext cx="6858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4"/>
          <p:cNvGraphicFramePr>
            <a:graphicFrameLocks noChangeAspect="1"/>
          </p:cNvGraphicFramePr>
          <p:nvPr/>
        </p:nvGraphicFramePr>
        <p:xfrm>
          <a:off x="2070101" y="5756275"/>
          <a:ext cx="68738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2" name="Equation" r:id="rId47" imgW="368280" imgH="253800" progId="Equation.DSMT4">
                  <p:embed/>
                </p:oleObj>
              </mc:Choice>
              <mc:Fallback>
                <p:oleObj name="Equation" r:id="rId47" imgW="368280" imgH="2538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1" y="5756275"/>
                        <a:ext cx="687388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5"/>
          <p:cNvGraphicFramePr>
            <a:graphicFrameLocks noChangeAspect="1"/>
          </p:cNvGraphicFramePr>
          <p:nvPr/>
        </p:nvGraphicFramePr>
        <p:xfrm>
          <a:off x="2062164" y="6259512"/>
          <a:ext cx="6873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3" name="Equation" r:id="rId49" imgW="368280" imgH="253800" progId="Equation.DSMT4">
                  <p:embed/>
                </p:oleObj>
              </mc:Choice>
              <mc:Fallback>
                <p:oleObj name="Equation" r:id="rId49" imgW="368280" imgH="2538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2164" y="6259512"/>
                        <a:ext cx="687387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6"/>
          <p:cNvGraphicFramePr>
            <a:graphicFrameLocks noChangeAspect="1"/>
          </p:cNvGraphicFramePr>
          <p:nvPr/>
        </p:nvGraphicFramePr>
        <p:xfrm>
          <a:off x="2765426" y="3735387"/>
          <a:ext cx="6159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4" name="Equation" r:id="rId51" imgW="330120" imgH="253800" progId="Equation.DSMT4">
                  <p:embed/>
                </p:oleObj>
              </mc:Choice>
              <mc:Fallback>
                <p:oleObj name="Equation" r:id="rId51" imgW="330120" imgH="2538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5426" y="3735387"/>
                        <a:ext cx="61595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7"/>
          <p:cNvGraphicFramePr>
            <a:graphicFrameLocks noChangeAspect="1"/>
          </p:cNvGraphicFramePr>
          <p:nvPr/>
        </p:nvGraphicFramePr>
        <p:xfrm>
          <a:off x="2757489" y="4251325"/>
          <a:ext cx="6635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5" name="Equation" r:id="rId53" imgW="355320" imgH="253800" progId="Equation.DSMT4">
                  <p:embed/>
                </p:oleObj>
              </mc:Choice>
              <mc:Fallback>
                <p:oleObj name="Equation" r:id="rId53" imgW="355320" imgH="2538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7489" y="4251325"/>
                        <a:ext cx="66357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8"/>
          <p:cNvGraphicFramePr>
            <a:graphicFrameLocks noChangeAspect="1"/>
          </p:cNvGraphicFramePr>
          <p:nvPr/>
        </p:nvGraphicFramePr>
        <p:xfrm>
          <a:off x="2747964" y="4767262"/>
          <a:ext cx="6619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6" name="Equation" r:id="rId55" imgW="355320" imgH="253800" progId="Equation.DSMT4">
                  <p:embed/>
                </p:oleObj>
              </mc:Choice>
              <mc:Fallback>
                <p:oleObj name="Equation" r:id="rId55" imgW="355320" imgH="2538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7964" y="4767262"/>
                        <a:ext cx="661987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9"/>
          <p:cNvGraphicFramePr>
            <a:graphicFrameLocks noChangeAspect="1"/>
          </p:cNvGraphicFramePr>
          <p:nvPr/>
        </p:nvGraphicFramePr>
        <p:xfrm>
          <a:off x="2738439" y="5268912"/>
          <a:ext cx="6635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7" name="Equation" r:id="rId57" imgW="355320" imgH="253800" progId="Equation.DSMT4">
                  <p:embed/>
                </p:oleObj>
              </mc:Choice>
              <mc:Fallback>
                <p:oleObj name="Equation" r:id="rId57" imgW="355320" imgH="2538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439" y="5268912"/>
                        <a:ext cx="66357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30"/>
          <p:cNvGraphicFramePr>
            <a:graphicFrameLocks noChangeAspect="1"/>
          </p:cNvGraphicFramePr>
          <p:nvPr/>
        </p:nvGraphicFramePr>
        <p:xfrm>
          <a:off x="2727326" y="5770562"/>
          <a:ext cx="6635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8" name="Equation" r:id="rId59" imgW="355320" imgH="253800" progId="Equation.DSMT4">
                  <p:embed/>
                </p:oleObj>
              </mc:Choice>
              <mc:Fallback>
                <p:oleObj name="Equation" r:id="rId59" imgW="355320" imgH="2538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7326" y="5770562"/>
                        <a:ext cx="66357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31"/>
          <p:cNvGraphicFramePr>
            <a:graphicFrameLocks noChangeAspect="1"/>
          </p:cNvGraphicFramePr>
          <p:nvPr/>
        </p:nvGraphicFramePr>
        <p:xfrm>
          <a:off x="2720976" y="6273800"/>
          <a:ext cx="6635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9" name="Equation" r:id="rId61" imgW="355320" imgH="253800" progId="Equation.DSMT4">
                  <p:embed/>
                </p:oleObj>
              </mc:Choice>
              <mc:Fallback>
                <p:oleObj name="Equation" r:id="rId61" imgW="355320" imgH="2538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0976" y="6273800"/>
                        <a:ext cx="66357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32"/>
          <p:cNvGraphicFramePr>
            <a:graphicFrameLocks noChangeAspect="1"/>
          </p:cNvGraphicFramePr>
          <p:nvPr/>
        </p:nvGraphicFramePr>
        <p:xfrm>
          <a:off x="3376614" y="3752850"/>
          <a:ext cx="6381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0" name="Equation" r:id="rId63" imgW="342720" imgH="253800" progId="Equation.DSMT4">
                  <p:embed/>
                </p:oleObj>
              </mc:Choice>
              <mc:Fallback>
                <p:oleObj name="Equation" r:id="rId63" imgW="342720" imgH="2538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6614" y="3752850"/>
                        <a:ext cx="63817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33"/>
          <p:cNvGraphicFramePr>
            <a:graphicFrameLocks noChangeAspect="1"/>
          </p:cNvGraphicFramePr>
          <p:nvPr/>
        </p:nvGraphicFramePr>
        <p:xfrm>
          <a:off x="3367089" y="4268787"/>
          <a:ext cx="6873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1" name="Equation" r:id="rId65" imgW="368280" imgH="253800" progId="Equation.DSMT4">
                  <p:embed/>
                </p:oleObj>
              </mc:Choice>
              <mc:Fallback>
                <p:oleObj name="Equation" r:id="rId65" imgW="368280" imgH="2538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7089" y="4268787"/>
                        <a:ext cx="687387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34"/>
          <p:cNvGraphicFramePr>
            <a:graphicFrameLocks noChangeAspect="1"/>
          </p:cNvGraphicFramePr>
          <p:nvPr/>
        </p:nvGraphicFramePr>
        <p:xfrm>
          <a:off x="3370264" y="4784725"/>
          <a:ext cx="6635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2" name="Equation" r:id="rId67" imgW="355320" imgH="253800" progId="Equation.DSMT4">
                  <p:embed/>
                </p:oleObj>
              </mc:Choice>
              <mc:Fallback>
                <p:oleObj name="Equation" r:id="rId67" imgW="355320" imgH="2538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0264" y="4784725"/>
                        <a:ext cx="66357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35"/>
          <p:cNvGraphicFramePr>
            <a:graphicFrameLocks noChangeAspect="1"/>
          </p:cNvGraphicFramePr>
          <p:nvPr/>
        </p:nvGraphicFramePr>
        <p:xfrm>
          <a:off x="3351214" y="5259387"/>
          <a:ext cx="6858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3" name="Equation" r:id="rId69" imgW="368280" imgH="253800" progId="Equation.DSMT4">
                  <p:embed/>
                </p:oleObj>
              </mc:Choice>
              <mc:Fallback>
                <p:oleObj name="Equation" r:id="rId69" imgW="368280" imgH="2538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1214" y="5259387"/>
                        <a:ext cx="6858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36"/>
          <p:cNvGraphicFramePr>
            <a:graphicFrameLocks noChangeAspect="1"/>
          </p:cNvGraphicFramePr>
          <p:nvPr/>
        </p:nvGraphicFramePr>
        <p:xfrm>
          <a:off x="3340101" y="5788025"/>
          <a:ext cx="68738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4" name="Equation" r:id="rId71" imgW="368280" imgH="253800" progId="Equation.DSMT4">
                  <p:embed/>
                </p:oleObj>
              </mc:Choice>
              <mc:Fallback>
                <p:oleObj name="Equation" r:id="rId71" imgW="368280" imgH="2538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1" y="5788025"/>
                        <a:ext cx="687388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37"/>
          <p:cNvGraphicFramePr>
            <a:graphicFrameLocks noChangeAspect="1"/>
          </p:cNvGraphicFramePr>
          <p:nvPr/>
        </p:nvGraphicFramePr>
        <p:xfrm>
          <a:off x="3332164" y="6291262"/>
          <a:ext cx="6858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5" name="Equation" r:id="rId73" imgW="368280" imgH="253800" progId="Equation.DSMT4">
                  <p:embed/>
                </p:oleObj>
              </mc:Choice>
              <mc:Fallback>
                <p:oleObj name="Equation" r:id="rId73" imgW="368280" imgH="2538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2164" y="6291262"/>
                        <a:ext cx="6858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38"/>
          <p:cNvGraphicFramePr>
            <a:graphicFrameLocks noChangeAspect="1"/>
          </p:cNvGraphicFramePr>
          <p:nvPr/>
        </p:nvGraphicFramePr>
        <p:xfrm>
          <a:off x="4033839" y="3713162"/>
          <a:ext cx="6159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6" name="Equation" r:id="rId75" imgW="330120" imgH="253800" progId="Equation.DSMT4">
                  <p:embed/>
                </p:oleObj>
              </mc:Choice>
              <mc:Fallback>
                <p:oleObj name="Equation" r:id="rId75" imgW="330120" imgH="2538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3839" y="3713162"/>
                        <a:ext cx="61595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39"/>
          <p:cNvGraphicFramePr>
            <a:graphicFrameLocks noChangeAspect="1"/>
          </p:cNvGraphicFramePr>
          <p:nvPr/>
        </p:nvGraphicFramePr>
        <p:xfrm>
          <a:off x="4013201" y="4229100"/>
          <a:ext cx="68738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7" name="Equation" r:id="rId77" imgW="368280" imgH="253800" progId="Equation.DSMT4">
                  <p:embed/>
                </p:oleObj>
              </mc:Choice>
              <mc:Fallback>
                <p:oleObj name="Equation" r:id="rId77" imgW="368280" imgH="2538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1" y="4229100"/>
                        <a:ext cx="687388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40"/>
          <p:cNvGraphicFramePr>
            <a:graphicFrameLocks noChangeAspect="1"/>
          </p:cNvGraphicFramePr>
          <p:nvPr/>
        </p:nvGraphicFramePr>
        <p:xfrm>
          <a:off x="4014789" y="4745037"/>
          <a:ext cx="6635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8" name="Equation" r:id="rId79" imgW="355320" imgH="253800" progId="Equation.DSMT4">
                  <p:embed/>
                </p:oleObj>
              </mc:Choice>
              <mc:Fallback>
                <p:oleObj name="Equation" r:id="rId79" imgW="355320" imgH="25380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4789" y="4745037"/>
                        <a:ext cx="66357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41"/>
          <p:cNvGraphicFramePr>
            <a:graphicFrameLocks noChangeAspect="1"/>
          </p:cNvGraphicFramePr>
          <p:nvPr/>
        </p:nvGraphicFramePr>
        <p:xfrm>
          <a:off x="3995739" y="5246687"/>
          <a:ext cx="6858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9" name="Equation" r:id="rId81" imgW="368280" imgH="253800" progId="Equation.DSMT4">
                  <p:embed/>
                </p:oleObj>
              </mc:Choice>
              <mc:Fallback>
                <p:oleObj name="Equation" r:id="rId81" imgW="368280" imgH="2538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9" y="5246687"/>
                        <a:ext cx="6858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42"/>
          <p:cNvGraphicFramePr>
            <a:graphicFrameLocks noChangeAspect="1"/>
          </p:cNvGraphicFramePr>
          <p:nvPr/>
        </p:nvGraphicFramePr>
        <p:xfrm>
          <a:off x="3995739" y="5748337"/>
          <a:ext cx="6635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0" name="Equation" r:id="rId83" imgW="355320" imgH="253800" progId="Equation.DSMT4">
                  <p:embed/>
                </p:oleObj>
              </mc:Choice>
              <mc:Fallback>
                <p:oleObj name="Equation" r:id="rId83" imgW="355320" imgH="25380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9" y="5748337"/>
                        <a:ext cx="66357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43"/>
          <p:cNvGraphicFramePr>
            <a:graphicFrameLocks noChangeAspect="1"/>
          </p:cNvGraphicFramePr>
          <p:nvPr/>
        </p:nvGraphicFramePr>
        <p:xfrm>
          <a:off x="3989389" y="6249987"/>
          <a:ext cx="6635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1" name="Equation" r:id="rId85" imgW="355320" imgH="253800" progId="Equation.DSMT4">
                  <p:embed/>
                </p:oleObj>
              </mc:Choice>
              <mc:Fallback>
                <p:oleObj name="Equation" r:id="rId85" imgW="355320" imgH="25380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9389" y="6249987"/>
                        <a:ext cx="66357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44"/>
          <p:cNvGraphicFramePr>
            <a:graphicFrameLocks noChangeAspect="1"/>
          </p:cNvGraphicFramePr>
          <p:nvPr/>
        </p:nvGraphicFramePr>
        <p:xfrm>
          <a:off x="4630739" y="3730625"/>
          <a:ext cx="63976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2" name="Equation" r:id="rId87" imgW="342720" imgH="253800" progId="Equation.DSMT4">
                  <p:embed/>
                </p:oleObj>
              </mc:Choice>
              <mc:Fallback>
                <p:oleObj name="Equation" r:id="rId87" imgW="342720" imgH="25380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0739" y="3730625"/>
                        <a:ext cx="639762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45"/>
          <p:cNvGraphicFramePr>
            <a:graphicFrameLocks noChangeAspect="1"/>
          </p:cNvGraphicFramePr>
          <p:nvPr/>
        </p:nvGraphicFramePr>
        <p:xfrm>
          <a:off x="4637089" y="4246562"/>
          <a:ext cx="6858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3" name="Equation" r:id="rId89" imgW="368280" imgH="253800" progId="Equation.DSMT4">
                  <p:embed/>
                </p:oleObj>
              </mc:Choice>
              <mc:Fallback>
                <p:oleObj name="Equation" r:id="rId89" imgW="368280" imgH="25380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7089" y="4246562"/>
                        <a:ext cx="6858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46"/>
          <p:cNvGraphicFramePr>
            <a:graphicFrameLocks noChangeAspect="1"/>
          </p:cNvGraphicFramePr>
          <p:nvPr/>
        </p:nvGraphicFramePr>
        <p:xfrm>
          <a:off x="4638676" y="4762500"/>
          <a:ext cx="6635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4" name="Equation" r:id="rId91" imgW="355320" imgH="253800" progId="Equation.DSMT4">
                  <p:embed/>
                </p:oleObj>
              </mc:Choice>
              <mc:Fallback>
                <p:oleObj name="Equation" r:id="rId91" imgW="355320" imgH="25380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8676" y="4762500"/>
                        <a:ext cx="66357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47"/>
          <p:cNvGraphicFramePr>
            <a:graphicFrameLocks noChangeAspect="1"/>
          </p:cNvGraphicFramePr>
          <p:nvPr/>
        </p:nvGraphicFramePr>
        <p:xfrm>
          <a:off x="4618039" y="5264150"/>
          <a:ext cx="6873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5" name="Equation" r:id="rId93" imgW="368280" imgH="253800" progId="Equation.DSMT4">
                  <p:embed/>
                </p:oleObj>
              </mc:Choice>
              <mc:Fallback>
                <p:oleObj name="Equation" r:id="rId93" imgW="368280" imgH="25380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8039" y="5264150"/>
                        <a:ext cx="687387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48"/>
          <p:cNvGraphicFramePr>
            <a:graphicFrameLocks noChangeAspect="1"/>
          </p:cNvGraphicFramePr>
          <p:nvPr/>
        </p:nvGraphicFramePr>
        <p:xfrm>
          <a:off x="4632326" y="5765800"/>
          <a:ext cx="6635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6" name="Equation" r:id="rId95" imgW="355320" imgH="253800" progId="Equation.DSMT4">
                  <p:embed/>
                </p:oleObj>
              </mc:Choice>
              <mc:Fallback>
                <p:oleObj name="Equation" r:id="rId95" imgW="355320" imgH="25380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2326" y="5765800"/>
                        <a:ext cx="66357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49"/>
          <p:cNvGraphicFramePr>
            <a:graphicFrameLocks noChangeAspect="1"/>
          </p:cNvGraphicFramePr>
          <p:nvPr/>
        </p:nvGraphicFramePr>
        <p:xfrm>
          <a:off x="4638676" y="6269037"/>
          <a:ext cx="68738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7" name="Equation" r:id="rId97" imgW="368280" imgH="253800" progId="Equation.DSMT4">
                  <p:embed/>
                </p:oleObj>
              </mc:Choice>
              <mc:Fallback>
                <p:oleObj name="Equation" r:id="rId97" imgW="368280" imgH="25380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8676" y="6269037"/>
                        <a:ext cx="687388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TextBox 69"/>
          <p:cNvSpPr txBox="1"/>
          <p:nvPr/>
        </p:nvSpPr>
        <p:spPr>
          <a:xfrm>
            <a:off x="5410200" y="3429000"/>
            <a:ext cx="3352800" cy="6461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There are 36 different 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Outcomes!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410200" y="4078287"/>
            <a:ext cx="33528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dirty="0" smtClean="0">
                <a:solidFill>
                  <a:srgbClr val="FF0000"/>
                </a:solidFill>
                <a:latin typeface="+mj-lt"/>
              </a:rPr>
              <a:t>The dice chart can be used to find out which outcomes would appear the most and which ones will be the least</a:t>
            </a:r>
            <a:endParaRPr lang="en-C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2" name="Text Box 5"/>
          <p:cNvSpPr txBox="1">
            <a:spLocks noChangeArrowheads="1"/>
          </p:cNvSpPr>
          <p:nvPr/>
        </p:nvSpPr>
        <p:spPr bwMode="auto">
          <a:xfrm>
            <a:off x="49704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99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70" grpId="0"/>
      <p:bldP spid="7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14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599" y="3048000"/>
            <a:ext cx="4648201" cy="371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76200"/>
            <a:ext cx="8458200" cy="76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CA" dirty="0" smtClean="0"/>
              <a:t>Practice: Find the probability of rolling two dice and getting each sum in the brackets: </a:t>
            </a: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28600" y="990600"/>
          <a:ext cx="1077832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29" name="Equation" r:id="rId5" imgW="469800" imgH="253800" progId="Equation.DSMT4">
                  <p:embed/>
                </p:oleObj>
              </mc:Choice>
              <mc:Fallback>
                <p:oleObj name="Equation" r:id="rId5" imgW="469800" imgH="253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990600"/>
                        <a:ext cx="1077832" cy="582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00025" y="1779588"/>
          <a:ext cx="1135063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30" name="Equation" r:id="rId7" imgW="495000" imgH="253800" progId="Equation.DSMT4">
                  <p:embed/>
                </p:oleObj>
              </mc:Choice>
              <mc:Fallback>
                <p:oleObj name="Equation" r:id="rId7" imgW="495000" imgH="253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" y="1779588"/>
                        <a:ext cx="1135063" cy="582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50825" y="2617788"/>
          <a:ext cx="1106488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31" name="Equation" r:id="rId9" imgW="482400" imgH="253800" progId="Equation.DSMT4">
                  <p:embed/>
                </p:oleObj>
              </mc:Choice>
              <mc:Fallback>
                <p:oleObj name="Equation" r:id="rId9" imgW="482400" imgH="253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2617788"/>
                        <a:ext cx="1106488" cy="582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28600" y="3482976"/>
          <a:ext cx="1135062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32" name="Equation" r:id="rId11" imgW="495000" imgH="253800" progId="Equation.DSMT4">
                  <p:embed/>
                </p:oleObj>
              </mc:Choice>
              <mc:Fallback>
                <p:oleObj name="Equation" r:id="rId11" imgW="495000" imgH="253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482976"/>
                        <a:ext cx="1135062" cy="582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65112" y="4321176"/>
          <a:ext cx="1106488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33" name="Equation" r:id="rId13" imgW="482400" imgH="253800" progId="Equation.DSMT4">
                  <p:embed/>
                </p:oleObj>
              </mc:Choice>
              <mc:Fallback>
                <p:oleObj name="Equation" r:id="rId13" imgW="482400" imgH="253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12" y="4321176"/>
                        <a:ext cx="1106488" cy="582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01624" y="5208588"/>
          <a:ext cx="1106488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34" name="Equation" r:id="rId15" imgW="482400" imgH="253800" progId="Equation.DSMT4">
                  <p:embed/>
                </p:oleObj>
              </mc:Choice>
              <mc:Fallback>
                <p:oleObj name="Equation" r:id="rId15" imgW="482400" imgH="253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4" y="5208588"/>
                        <a:ext cx="1106488" cy="582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04800" y="6019800"/>
          <a:ext cx="1135063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35" name="Equation" r:id="rId17" imgW="495000" imgH="253800" progId="Equation.DSMT4">
                  <p:embed/>
                </p:oleObj>
              </mc:Choice>
              <mc:Fallback>
                <p:oleObj name="Equation" r:id="rId17" imgW="495000" imgH="253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6019800"/>
                        <a:ext cx="1135063" cy="582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3695700" y="903288"/>
          <a:ext cx="1106487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36" name="Equation" r:id="rId19" imgW="482400" imgH="253800" progId="Equation.DSMT4">
                  <p:embed/>
                </p:oleObj>
              </mc:Choice>
              <mc:Fallback>
                <p:oleObj name="Equation" r:id="rId19" imgW="482400" imgH="253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700" y="903288"/>
                        <a:ext cx="1106487" cy="582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717925" y="1741488"/>
          <a:ext cx="1135062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37" name="Equation" r:id="rId21" imgW="495000" imgH="253800" progId="Equation.DSMT4">
                  <p:embed/>
                </p:oleObj>
              </mc:Choice>
              <mc:Fallback>
                <p:oleObj name="Equation" r:id="rId21" imgW="495000" imgH="253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925" y="1741488"/>
                        <a:ext cx="1135062" cy="582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619500" y="2552700"/>
          <a:ext cx="1281112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38" name="Equation" r:id="rId23" imgW="558720" imgH="253800" progId="Equation.DSMT4">
                  <p:embed/>
                </p:oleObj>
              </mc:Choice>
              <mc:Fallback>
                <p:oleObj name="Equation" r:id="rId23" imgW="558720" imgH="253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2552700"/>
                        <a:ext cx="1281112" cy="582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6400800" y="990600"/>
          <a:ext cx="1252538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39" name="Equation" r:id="rId25" imgW="545760" imgH="253800" progId="Equation.DSMT4">
                  <p:embed/>
                </p:oleObj>
              </mc:Choice>
              <mc:Fallback>
                <p:oleObj name="Equation" r:id="rId25" imgW="545760" imgH="253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990600"/>
                        <a:ext cx="1252538" cy="582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6423025" y="1878012"/>
          <a:ext cx="1281113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40" name="Equation" r:id="rId27" imgW="558720" imgH="253800" progId="Equation.DSMT4">
                  <p:embed/>
                </p:oleObj>
              </mc:Choice>
              <mc:Fallback>
                <p:oleObj name="Equation" r:id="rId27" imgW="558720" imgH="253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3025" y="1878012"/>
                        <a:ext cx="1281113" cy="582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414463" y="1039813"/>
          <a:ext cx="261937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41" name="Equation" r:id="rId29" imgW="114120" imgH="177480" progId="Equation.DSMT4">
                  <p:embed/>
                </p:oleObj>
              </mc:Choice>
              <mc:Fallback>
                <p:oleObj name="Equation" r:id="rId29" imgW="114120" imgH="177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4463" y="1039813"/>
                        <a:ext cx="261937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261922" y="914400"/>
            <a:ext cx="1471878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You can’t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get a sum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of zero!!</a:t>
            </a:r>
            <a:endParaRPr lang="en-CA" sz="2100" dirty="0">
              <a:solidFill>
                <a:srgbClr val="FF0000"/>
              </a:solidFill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1411288" y="1687513"/>
          <a:ext cx="493712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42" name="Equation" r:id="rId31" imgW="215640" imgH="393480" progId="Equation.DSMT4">
                  <p:embed/>
                </p:oleObj>
              </mc:Choice>
              <mc:Fallback>
                <p:oleObj name="Equation" r:id="rId31" imgW="215640" imgH="393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1288" y="1687513"/>
                        <a:ext cx="493712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5334000" y="381000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1524000" y="1752600"/>
          <a:ext cx="23177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43" name="Equation" r:id="rId33" imgW="101520" imgH="164880" progId="Equation.DSMT4">
                  <p:embed/>
                </p:oleObj>
              </mc:Choice>
              <mc:Fallback>
                <p:oleObj name="Equation" r:id="rId33" imgW="101520" imgH="1648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752600"/>
                        <a:ext cx="231775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1411288" y="2525713"/>
          <a:ext cx="493712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44" name="Equation" r:id="rId35" imgW="215640" imgH="393480" progId="Equation.DSMT4">
                  <p:embed/>
                </p:oleObj>
              </mc:Choice>
              <mc:Fallback>
                <p:oleObj name="Equation" r:id="rId35" imgW="215640" imgH="393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1288" y="2525713"/>
                        <a:ext cx="493712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5943600" y="381000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Rectangle 23"/>
          <p:cNvSpPr/>
          <p:nvPr/>
        </p:nvSpPr>
        <p:spPr>
          <a:xfrm>
            <a:off x="5334000" y="429768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1528128" y="2650490"/>
          <a:ext cx="290512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45" name="Equation" r:id="rId36" imgW="126720" imgH="164880" progId="Equation.DSMT4">
                  <p:embed/>
                </p:oleObj>
              </mc:Choice>
              <mc:Fallback>
                <p:oleObj name="Equation" r:id="rId36" imgW="126720" imgH="1648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128" y="2650490"/>
                        <a:ext cx="290512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1411288" y="3409633"/>
          <a:ext cx="493712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46" name="Equation" r:id="rId38" imgW="215640" imgH="393480" progId="Equation.DSMT4">
                  <p:embed/>
                </p:oleObj>
              </mc:Choice>
              <mc:Fallback>
                <p:oleObj name="Equation" r:id="rId38" imgW="215640" imgH="393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1288" y="3409633"/>
                        <a:ext cx="493712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6553200" y="381000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Rectangle 27"/>
          <p:cNvSpPr/>
          <p:nvPr/>
        </p:nvSpPr>
        <p:spPr>
          <a:xfrm>
            <a:off x="5943600" y="429768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Rectangle 28"/>
          <p:cNvSpPr/>
          <p:nvPr/>
        </p:nvSpPr>
        <p:spPr>
          <a:xfrm>
            <a:off x="5334000" y="478536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1527810" y="3490278"/>
          <a:ext cx="261938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47" name="Equation" r:id="rId39" imgW="114120" imgH="177480" progId="Equation.DSMT4">
                  <p:embed/>
                </p:oleObj>
              </mc:Choice>
              <mc:Fallback>
                <p:oleObj name="Equation" r:id="rId39" imgW="114120" imgH="177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7810" y="3490278"/>
                        <a:ext cx="261938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1890713" y="2510473"/>
          <a:ext cx="75565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48" name="Equation" r:id="rId41" imgW="330120" imgH="393480" progId="Equation.DSMT4">
                  <p:embed/>
                </p:oleObj>
              </mc:Choice>
              <mc:Fallback>
                <p:oleObj name="Equation" r:id="rId41" imgW="330120" imgH="3934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713" y="2510473"/>
                        <a:ext cx="755650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1947545" y="3390265"/>
          <a:ext cx="755650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49" name="Equation" r:id="rId43" imgW="330120" imgH="393480" progId="Equation.DSMT4">
                  <p:embed/>
                </p:oleObj>
              </mc:Choice>
              <mc:Fallback>
                <p:oleObj name="Equation" r:id="rId43" imgW="330120" imgH="3934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545" y="3390265"/>
                        <a:ext cx="755650" cy="903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1396048" y="4202113"/>
          <a:ext cx="493712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0" name="Equation" r:id="rId45" imgW="215640" imgH="393480" progId="Equation.DSMT4">
                  <p:embed/>
                </p:oleObj>
              </mc:Choice>
              <mc:Fallback>
                <p:oleObj name="Equation" r:id="rId45" imgW="215640" imgH="3934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6048" y="4202113"/>
                        <a:ext cx="493712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33"/>
          <p:cNvSpPr/>
          <p:nvPr/>
        </p:nvSpPr>
        <p:spPr>
          <a:xfrm>
            <a:off x="7193280" y="381000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Rectangle 34"/>
          <p:cNvSpPr/>
          <p:nvPr/>
        </p:nvSpPr>
        <p:spPr>
          <a:xfrm>
            <a:off x="6583680" y="429768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Rectangle 35"/>
          <p:cNvSpPr/>
          <p:nvPr/>
        </p:nvSpPr>
        <p:spPr>
          <a:xfrm>
            <a:off x="5974080" y="478536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Rectangle 36"/>
          <p:cNvSpPr/>
          <p:nvPr/>
        </p:nvSpPr>
        <p:spPr>
          <a:xfrm>
            <a:off x="5334000" y="528828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1512888" y="4312920"/>
          <a:ext cx="290512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1" name="Equation" r:id="rId46" imgW="126720" imgH="164880" progId="Equation.DSMT4">
                  <p:embed/>
                </p:oleObj>
              </mc:Choice>
              <mc:Fallback>
                <p:oleObj name="Equation" r:id="rId46" imgW="126720" imgH="1648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888" y="4312920"/>
                        <a:ext cx="290512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1943100" y="4206240"/>
          <a:ext cx="611188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2" name="Equation" r:id="rId48" imgW="266400" imgH="393480" progId="Equation.DSMT4">
                  <p:embed/>
                </p:oleObj>
              </mc:Choice>
              <mc:Fallback>
                <p:oleObj name="Equation" r:id="rId48" imgW="266400" imgH="3934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3100" y="4206240"/>
                        <a:ext cx="611188" cy="903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/>
        </p:nvGraphicFramePr>
        <p:xfrm>
          <a:off x="1411288" y="5055553"/>
          <a:ext cx="493712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3" name="Equation" r:id="rId50" imgW="215640" imgH="393480" progId="Equation.DSMT4">
                  <p:embed/>
                </p:oleObj>
              </mc:Choice>
              <mc:Fallback>
                <p:oleObj name="Equation" r:id="rId50" imgW="215640" imgH="3934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1288" y="5055553"/>
                        <a:ext cx="493712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40"/>
          <p:cNvSpPr/>
          <p:nvPr/>
        </p:nvSpPr>
        <p:spPr>
          <a:xfrm>
            <a:off x="7802880" y="381000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2" name="Rectangle 41"/>
          <p:cNvSpPr/>
          <p:nvPr/>
        </p:nvSpPr>
        <p:spPr>
          <a:xfrm>
            <a:off x="7193280" y="429768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3" name="Rectangle 42"/>
          <p:cNvSpPr/>
          <p:nvPr/>
        </p:nvSpPr>
        <p:spPr>
          <a:xfrm>
            <a:off x="6583680" y="478536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4" name="Rectangle 43"/>
          <p:cNvSpPr/>
          <p:nvPr/>
        </p:nvSpPr>
        <p:spPr>
          <a:xfrm>
            <a:off x="5943600" y="528828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5" name="Rectangle 44"/>
          <p:cNvSpPr/>
          <p:nvPr/>
        </p:nvSpPr>
        <p:spPr>
          <a:xfrm>
            <a:off x="5364480" y="577596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6" name="Object 45"/>
          <p:cNvGraphicFramePr>
            <a:graphicFrameLocks noChangeAspect="1"/>
          </p:cNvGraphicFramePr>
          <p:nvPr/>
        </p:nvGraphicFramePr>
        <p:xfrm>
          <a:off x="1542415" y="5181918"/>
          <a:ext cx="26193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4" name="Equation" r:id="rId51" imgW="114120" imgH="164880" progId="Equation.DSMT4">
                  <p:embed/>
                </p:oleObj>
              </mc:Choice>
              <mc:Fallback>
                <p:oleObj name="Equation" r:id="rId51" imgW="114120" imgH="1648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2415" y="5181918"/>
                        <a:ext cx="261938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/>
        </p:nvGraphicFramePr>
        <p:xfrm>
          <a:off x="1449388" y="5969953"/>
          <a:ext cx="493712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5" name="Equation" r:id="rId53" imgW="215640" imgH="393480" progId="Equation.DSMT4">
                  <p:embed/>
                </p:oleObj>
              </mc:Choice>
              <mc:Fallback>
                <p:oleObj name="Equation" r:id="rId53" imgW="215640" imgH="3934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9388" y="5969953"/>
                        <a:ext cx="493712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47"/>
          <p:cNvSpPr/>
          <p:nvPr/>
        </p:nvSpPr>
        <p:spPr>
          <a:xfrm>
            <a:off x="8401050" y="379095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9" name="Rectangle 48"/>
          <p:cNvSpPr/>
          <p:nvPr/>
        </p:nvSpPr>
        <p:spPr>
          <a:xfrm>
            <a:off x="7791450" y="427863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0" name="Rectangle 49"/>
          <p:cNvSpPr/>
          <p:nvPr/>
        </p:nvSpPr>
        <p:spPr>
          <a:xfrm>
            <a:off x="7181850" y="476631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1" name="Rectangle 50"/>
          <p:cNvSpPr/>
          <p:nvPr/>
        </p:nvSpPr>
        <p:spPr>
          <a:xfrm>
            <a:off x="6541770" y="526923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2" name="Rectangle 51"/>
          <p:cNvSpPr/>
          <p:nvPr/>
        </p:nvSpPr>
        <p:spPr>
          <a:xfrm>
            <a:off x="5962650" y="575691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3" name="Rectangle 52"/>
          <p:cNvSpPr/>
          <p:nvPr/>
        </p:nvSpPr>
        <p:spPr>
          <a:xfrm>
            <a:off x="5353050" y="625221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4" name="Object 53"/>
          <p:cNvGraphicFramePr>
            <a:graphicFrameLocks noChangeAspect="1"/>
          </p:cNvGraphicFramePr>
          <p:nvPr/>
        </p:nvGraphicFramePr>
        <p:xfrm>
          <a:off x="1581150" y="6062663"/>
          <a:ext cx="26193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6" name="Equation" r:id="rId54" imgW="114120" imgH="177480" progId="Equation.DSMT4">
                  <p:embed/>
                </p:oleObj>
              </mc:Choice>
              <mc:Fallback>
                <p:oleObj name="Equation" r:id="rId54" imgW="114120" imgH="1774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1150" y="6062663"/>
                        <a:ext cx="261938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/>
          <p:cNvGraphicFramePr>
            <a:graphicFrameLocks noChangeAspect="1"/>
          </p:cNvGraphicFramePr>
          <p:nvPr/>
        </p:nvGraphicFramePr>
        <p:xfrm>
          <a:off x="1924050" y="5954712"/>
          <a:ext cx="611188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7" name="Equation" r:id="rId56" imgW="266400" imgH="393480" progId="Equation.DSMT4">
                  <p:embed/>
                </p:oleObj>
              </mc:Choice>
              <mc:Fallback>
                <p:oleObj name="Equation" r:id="rId56" imgW="266400" imgH="3934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050" y="5954712"/>
                        <a:ext cx="611188" cy="903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2795322" y="6062186"/>
            <a:ext cx="102944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100" dirty="0" smtClean="0">
                <a:solidFill>
                  <a:srgbClr val="FF0000"/>
                </a:solidFill>
              </a:rPr>
              <a:t>Lucky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seven!</a:t>
            </a:r>
            <a:endParaRPr lang="en-CA" sz="2100" dirty="0">
              <a:solidFill>
                <a:srgbClr val="FF0000"/>
              </a:solidFill>
            </a:endParaRPr>
          </a:p>
        </p:txBody>
      </p:sp>
      <p:graphicFrame>
        <p:nvGraphicFramePr>
          <p:cNvPr id="57" name="Object 56"/>
          <p:cNvGraphicFramePr>
            <a:graphicFrameLocks noChangeAspect="1"/>
          </p:cNvGraphicFramePr>
          <p:nvPr/>
        </p:nvGraphicFramePr>
        <p:xfrm>
          <a:off x="4897438" y="750253"/>
          <a:ext cx="493712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8" name="Equation" r:id="rId58" imgW="215640" imgH="393480" progId="Equation.DSMT4">
                  <p:embed/>
                </p:oleObj>
              </mc:Choice>
              <mc:Fallback>
                <p:oleObj name="Equation" r:id="rId58" imgW="215640" imgH="3934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7438" y="750253"/>
                        <a:ext cx="493712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Rectangle 57"/>
          <p:cNvSpPr/>
          <p:nvPr/>
        </p:nvSpPr>
        <p:spPr>
          <a:xfrm>
            <a:off x="8401050" y="430149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9" name="Rectangle 58"/>
          <p:cNvSpPr/>
          <p:nvPr/>
        </p:nvSpPr>
        <p:spPr>
          <a:xfrm>
            <a:off x="7791450" y="478917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0" name="Rectangle 59"/>
          <p:cNvSpPr/>
          <p:nvPr/>
        </p:nvSpPr>
        <p:spPr>
          <a:xfrm>
            <a:off x="7181850" y="527685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1" name="Rectangle 60"/>
          <p:cNvSpPr/>
          <p:nvPr/>
        </p:nvSpPr>
        <p:spPr>
          <a:xfrm>
            <a:off x="6541770" y="577977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2" name="Rectangle 61"/>
          <p:cNvSpPr/>
          <p:nvPr/>
        </p:nvSpPr>
        <p:spPr>
          <a:xfrm>
            <a:off x="5962650" y="626745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3" name="Object 62"/>
          <p:cNvGraphicFramePr>
            <a:graphicFrameLocks noChangeAspect="1"/>
          </p:cNvGraphicFramePr>
          <p:nvPr/>
        </p:nvGraphicFramePr>
        <p:xfrm>
          <a:off x="4990465" y="838518"/>
          <a:ext cx="26193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9" name="Equation" r:id="rId59" imgW="114120" imgH="164880" progId="Equation.DSMT4">
                  <p:embed/>
                </p:oleObj>
              </mc:Choice>
              <mc:Fallback>
                <p:oleObj name="Equation" r:id="rId59" imgW="114120" imgH="1648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0465" y="838518"/>
                        <a:ext cx="261938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/>
        </p:nvGraphicFramePr>
        <p:xfrm>
          <a:off x="4889818" y="1599883"/>
          <a:ext cx="493712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60" name="Equation" r:id="rId60" imgW="215640" imgH="393480" progId="Equation.DSMT4">
                  <p:embed/>
                </p:oleObj>
              </mc:Choice>
              <mc:Fallback>
                <p:oleObj name="Equation" r:id="rId60" imgW="215640" imgH="3934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818" y="1599883"/>
                        <a:ext cx="493712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Rectangle 64"/>
          <p:cNvSpPr/>
          <p:nvPr/>
        </p:nvSpPr>
        <p:spPr>
          <a:xfrm>
            <a:off x="8420100" y="478917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6" name="Rectangle 65"/>
          <p:cNvSpPr/>
          <p:nvPr/>
        </p:nvSpPr>
        <p:spPr>
          <a:xfrm>
            <a:off x="7810500" y="527685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7" name="Rectangle 66"/>
          <p:cNvSpPr/>
          <p:nvPr/>
        </p:nvSpPr>
        <p:spPr>
          <a:xfrm>
            <a:off x="7200900" y="576453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8" name="Rectangle 67"/>
          <p:cNvSpPr/>
          <p:nvPr/>
        </p:nvSpPr>
        <p:spPr>
          <a:xfrm>
            <a:off x="6560820" y="626745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9" name="Object 68"/>
          <p:cNvGraphicFramePr>
            <a:graphicFrameLocks noChangeAspect="1"/>
          </p:cNvGraphicFramePr>
          <p:nvPr/>
        </p:nvGraphicFramePr>
        <p:xfrm>
          <a:off x="5006658" y="1710690"/>
          <a:ext cx="290512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61" name="Equation" r:id="rId61" imgW="126720" imgH="164880" progId="Equation.DSMT4">
                  <p:embed/>
                </p:oleObj>
              </mc:Choice>
              <mc:Fallback>
                <p:oleObj name="Equation" r:id="rId61" imgW="126720" imgH="1648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6658" y="1710690"/>
                        <a:ext cx="290512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69"/>
          <p:cNvGraphicFramePr>
            <a:graphicFrameLocks noChangeAspect="1"/>
          </p:cNvGraphicFramePr>
          <p:nvPr/>
        </p:nvGraphicFramePr>
        <p:xfrm>
          <a:off x="5455920" y="1584960"/>
          <a:ext cx="611188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62" name="Equation" r:id="rId63" imgW="266400" imgH="393480" progId="Equation.DSMT4">
                  <p:embed/>
                </p:oleObj>
              </mc:Choice>
              <mc:Fallback>
                <p:oleObj name="Equation" r:id="rId63" imgW="266400" imgH="3934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5920" y="1584960"/>
                        <a:ext cx="611188" cy="903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/>
          <p:cNvGraphicFramePr>
            <a:graphicFrameLocks noChangeAspect="1"/>
          </p:cNvGraphicFramePr>
          <p:nvPr/>
        </p:nvGraphicFramePr>
        <p:xfrm>
          <a:off x="4973638" y="2407603"/>
          <a:ext cx="493712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63" name="Equation" r:id="rId64" imgW="215640" imgH="393480" progId="Equation.DSMT4">
                  <p:embed/>
                </p:oleObj>
              </mc:Choice>
              <mc:Fallback>
                <p:oleObj name="Equation" r:id="rId64" imgW="215640" imgH="3934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3638" y="2407603"/>
                        <a:ext cx="493712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/>
          <p:cNvGraphicFramePr>
            <a:graphicFrameLocks noChangeAspect="1"/>
          </p:cNvGraphicFramePr>
          <p:nvPr/>
        </p:nvGraphicFramePr>
        <p:xfrm>
          <a:off x="5090478" y="2532380"/>
          <a:ext cx="290512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64" name="Equation" r:id="rId65" imgW="126720" imgH="164880" progId="Equation.DSMT4">
                  <p:embed/>
                </p:oleObj>
              </mc:Choice>
              <mc:Fallback>
                <p:oleObj name="Equation" r:id="rId65" imgW="126720" imgH="1648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0478" y="2532380"/>
                        <a:ext cx="290512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Rectangle 72"/>
          <p:cNvSpPr/>
          <p:nvPr/>
        </p:nvSpPr>
        <p:spPr>
          <a:xfrm>
            <a:off x="8401050" y="527304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4" name="Rectangle 73"/>
          <p:cNvSpPr/>
          <p:nvPr/>
        </p:nvSpPr>
        <p:spPr>
          <a:xfrm>
            <a:off x="7791450" y="576072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5" name="Rectangle 74"/>
          <p:cNvSpPr/>
          <p:nvPr/>
        </p:nvSpPr>
        <p:spPr>
          <a:xfrm>
            <a:off x="7181850" y="624840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6" name="Object 75"/>
          <p:cNvGraphicFramePr>
            <a:graphicFrameLocks noChangeAspect="1"/>
          </p:cNvGraphicFramePr>
          <p:nvPr/>
        </p:nvGraphicFramePr>
        <p:xfrm>
          <a:off x="5453063" y="2392363"/>
          <a:ext cx="75565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65" name="Equation" r:id="rId66" imgW="330120" imgH="393480" progId="Equation.DSMT4">
                  <p:embed/>
                </p:oleObj>
              </mc:Choice>
              <mc:Fallback>
                <p:oleObj name="Equation" r:id="rId66" imgW="330120" imgH="39348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3063" y="2392363"/>
                        <a:ext cx="755650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76"/>
          <p:cNvGraphicFramePr>
            <a:graphicFrameLocks noChangeAspect="1"/>
          </p:cNvGraphicFramePr>
          <p:nvPr/>
        </p:nvGraphicFramePr>
        <p:xfrm>
          <a:off x="7754938" y="792163"/>
          <a:ext cx="493712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66" name="Equation" r:id="rId67" imgW="215640" imgH="393480" progId="Equation.DSMT4">
                  <p:embed/>
                </p:oleObj>
              </mc:Choice>
              <mc:Fallback>
                <p:oleObj name="Equation" r:id="rId67" imgW="215640" imgH="393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4938" y="792163"/>
                        <a:ext cx="493712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77"/>
          <p:cNvGraphicFramePr>
            <a:graphicFrameLocks noChangeAspect="1"/>
          </p:cNvGraphicFramePr>
          <p:nvPr/>
        </p:nvGraphicFramePr>
        <p:xfrm>
          <a:off x="7820025" y="876300"/>
          <a:ext cx="290513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67" name="Equation" r:id="rId68" imgW="126720" imgH="164880" progId="Equation.DSMT4">
                  <p:embed/>
                </p:oleObj>
              </mc:Choice>
              <mc:Fallback>
                <p:oleObj name="Equation" r:id="rId68" imgW="126720" imgH="1648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0025" y="876300"/>
                        <a:ext cx="290513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Rectangle 78"/>
          <p:cNvSpPr/>
          <p:nvPr/>
        </p:nvSpPr>
        <p:spPr>
          <a:xfrm>
            <a:off x="8420100" y="576072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0" name="Rectangle 79"/>
          <p:cNvSpPr/>
          <p:nvPr/>
        </p:nvSpPr>
        <p:spPr>
          <a:xfrm>
            <a:off x="7810500" y="624840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81" name="Object 80"/>
          <p:cNvGraphicFramePr>
            <a:graphicFrameLocks noChangeAspect="1"/>
          </p:cNvGraphicFramePr>
          <p:nvPr/>
        </p:nvGraphicFramePr>
        <p:xfrm>
          <a:off x="8196263" y="815023"/>
          <a:ext cx="75565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68" name="Equation" r:id="rId70" imgW="330120" imgH="393480" progId="Equation.DSMT4">
                  <p:embed/>
                </p:oleObj>
              </mc:Choice>
              <mc:Fallback>
                <p:oleObj name="Equation" r:id="rId70" imgW="330120" imgH="3934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6263" y="815023"/>
                        <a:ext cx="755650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81"/>
          <p:cNvGraphicFramePr>
            <a:graphicFrameLocks noChangeAspect="1"/>
          </p:cNvGraphicFramePr>
          <p:nvPr/>
        </p:nvGraphicFramePr>
        <p:xfrm>
          <a:off x="7697788" y="1725613"/>
          <a:ext cx="493712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69" name="Equation" r:id="rId71" imgW="215640" imgH="393480" progId="Equation.DSMT4">
                  <p:embed/>
                </p:oleObj>
              </mc:Choice>
              <mc:Fallback>
                <p:oleObj name="Equation" r:id="rId71" imgW="215640" imgH="39348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7788" y="1725613"/>
                        <a:ext cx="493712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/>
        </p:nvGraphicFramePr>
        <p:xfrm>
          <a:off x="7810500" y="1790700"/>
          <a:ext cx="23177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70" name="Equation" r:id="rId72" imgW="101520" imgH="164880" progId="Equation.DSMT4">
                  <p:embed/>
                </p:oleObj>
              </mc:Choice>
              <mc:Fallback>
                <p:oleObj name="Equation" r:id="rId72" imgW="101520" imgH="16488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0" y="1790700"/>
                        <a:ext cx="231775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Rectangle 83"/>
          <p:cNvSpPr/>
          <p:nvPr/>
        </p:nvSpPr>
        <p:spPr>
          <a:xfrm>
            <a:off x="8420100" y="6248400"/>
            <a:ext cx="609600" cy="457200"/>
          </a:xfrm>
          <a:prstGeom prst="rect">
            <a:avLst/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5" name="Text Box 5"/>
          <p:cNvSpPr txBox="1">
            <a:spLocks noChangeArrowheads="1"/>
          </p:cNvSpPr>
          <p:nvPr/>
        </p:nvSpPr>
        <p:spPr bwMode="auto">
          <a:xfrm>
            <a:off x="49704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73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500"/>
                            </p:stCondLst>
                            <p:childTnLst>
                              <p:par>
                                <p:cTn id="193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2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4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6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8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1500"/>
                            </p:stCondLst>
                            <p:childTnLst>
                              <p:par>
                                <p:cTn id="241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4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6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8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0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1500"/>
                            </p:stCondLst>
                            <p:childTnLst>
                              <p:par>
                                <p:cTn id="303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0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3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1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3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5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>
                      <p:stCondLst>
                        <p:cond delay="indefinite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7" fill="hold">
                            <p:stCondLst>
                              <p:cond delay="500"/>
                            </p:stCondLst>
                            <p:childTnLst>
                              <p:par>
                                <p:cTn id="358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9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2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5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8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0" fill="hold">
                      <p:stCondLst>
                        <p:cond delay="indefinite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>
                      <p:stCondLst>
                        <p:cond delay="indefinite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0"/>
                            </p:stCondLst>
                            <p:childTnLst>
                              <p:par>
                                <p:cTn id="384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6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8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>
                      <p:stCondLst>
                        <p:cond delay="indefinite"/>
                      </p:stCondLst>
                      <p:childTnLst>
                        <p:par>
                          <p:cTn id="391" fill="hold">
                            <p:stCondLst>
                              <p:cond delay="0"/>
                            </p:stCondLst>
                            <p:childTnLst>
                              <p:par>
                                <p:cTn id="3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0" fill="hold">
                            <p:stCondLst>
                              <p:cond delay="500"/>
                            </p:stCondLst>
                            <p:childTnLst>
                              <p:par>
                                <p:cTn id="401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2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5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8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0" fill="hold">
                      <p:stCondLst>
                        <p:cond delay="indefinite"/>
                      </p:stCondLst>
                      <p:childTnLst>
                        <p:par>
                          <p:cTn id="411" fill="hold">
                            <p:stCondLst>
                              <p:cond delay="0"/>
                            </p:stCondLst>
                            <p:childTnLst>
                              <p:par>
                                <p:cTn id="4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5" fill="hold">
                      <p:stCondLst>
                        <p:cond delay="indefinite"/>
                      </p:stCondLst>
                      <p:childTnLst>
                        <p:par>
                          <p:cTn id="416" fill="hold">
                            <p:stCondLst>
                              <p:cond delay="0"/>
                            </p:stCondLst>
                            <p:childTnLst>
                              <p:par>
                                <p:cTn id="4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1" fill="hold">
                            <p:stCondLst>
                              <p:cond delay="0"/>
                            </p:stCondLst>
                            <p:childTnLst>
                              <p:par>
                                <p:cTn id="422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4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6" fill="hold">
                      <p:stCondLst>
                        <p:cond delay="indefinite"/>
                      </p:stCondLst>
                      <p:childTnLst>
                        <p:par>
                          <p:cTn id="427" fill="hold">
                            <p:stCondLst>
                              <p:cond delay="0"/>
                            </p:stCondLst>
                            <p:childTnLst>
                              <p:par>
                                <p:cTn id="4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1" fill="hold">
                      <p:stCondLst>
                        <p:cond delay="indefinite"/>
                      </p:stCondLst>
                      <p:childTnLst>
                        <p:par>
                          <p:cTn id="432" fill="hold">
                            <p:stCondLst>
                              <p:cond delay="0"/>
                            </p:stCondLst>
                            <p:childTnLst>
                              <p:par>
                                <p:cTn id="4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6" fill="hold">
                            <p:stCondLst>
                              <p:cond delay="500"/>
                            </p:stCondLst>
                            <p:childTnLst>
                              <p:par>
                                <p:cTn id="437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8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1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3" fill="hold">
                      <p:stCondLst>
                        <p:cond delay="indefinite"/>
                      </p:stCondLst>
                      <p:childTnLst>
                        <p:par>
                          <p:cTn id="444" fill="hold">
                            <p:stCondLst>
                              <p:cond delay="0"/>
                            </p:stCondLst>
                            <p:childTnLst>
                              <p:par>
                                <p:cTn id="4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8" fill="hold">
                      <p:stCondLst>
                        <p:cond delay="indefinite"/>
                      </p:stCondLst>
                      <p:childTnLst>
                        <p:par>
                          <p:cTn id="449" fill="hold">
                            <p:stCondLst>
                              <p:cond delay="0"/>
                            </p:stCondLst>
                            <p:childTnLst>
                              <p:par>
                                <p:cTn id="4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>
                            <p:stCondLst>
                              <p:cond delay="0"/>
                            </p:stCondLst>
                            <p:childTnLst>
                              <p:par>
                                <p:cTn id="453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5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5" fill="hold">
                      <p:stCondLst>
                        <p:cond delay="indefinite"/>
                      </p:stCondLst>
                      <p:childTnLst>
                        <p:par>
                          <p:cTn id="456" fill="hold">
                            <p:stCondLst>
                              <p:cond delay="0"/>
                            </p:stCondLst>
                            <p:childTnLst>
                              <p:par>
                                <p:cTn id="4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0" fill="hold">
                            <p:stCondLst>
                              <p:cond delay="500"/>
                            </p:stCondLst>
                            <p:childTnLst>
                              <p:par>
                                <p:cTn id="461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2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 animBg="1"/>
      <p:bldP spid="20" grpId="1" animBg="1"/>
      <p:bldP spid="20" grpId="2" animBg="1"/>
      <p:bldP spid="23" grpId="0" animBg="1"/>
      <p:bldP spid="23" grpId="1" animBg="1"/>
      <p:bldP spid="23" grpId="2" animBg="1"/>
      <p:bldP spid="24" grpId="0" animBg="1"/>
      <p:bldP spid="24" grpId="1" animBg="1"/>
      <p:bldP spid="24" grpId="2" animBg="1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29" grpId="0" animBg="1"/>
      <p:bldP spid="29" grpId="1" animBg="1"/>
      <p:bldP spid="29" grpId="2" animBg="1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41" grpId="0" animBg="1"/>
      <p:bldP spid="41" grpId="1" animBg="1"/>
      <p:bldP spid="41" grpId="2" animBg="1"/>
      <p:bldP spid="42" grpId="0" animBg="1"/>
      <p:bldP spid="42" grpId="1" animBg="1"/>
      <p:bldP spid="42" grpId="2" animBg="1"/>
      <p:bldP spid="43" grpId="0" animBg="1"/>
      <p:bldP spid="43" grpId="1" animBg="1"/>
      <p:bldP spid="43" grpId="2" animBg="1"/>
      <p:bldP spid="44" grpId="0" animBg="1"/>
      <p:bldP spid="44" grpId="1" animBg="1"/>
      <p:bldP spid="44" grpId="2" animBg="1"/>
      <p:bldP spid="45" grpId="0" animBg="1"/>
      <p:bldP spid="45" grpId="1" animBg="1"/>
      <p:bldP spid="45" grpId="2" animBg="1"/>
      <p:bldP spid="48" grpId="0" animBg="1"/>
      <p:bldP spid="48" grpId="1" animBg="1"/>
      <p:bldP spid="48" grpId="2" animBg="1"/>
      <p:bldP spid="49" grpId="0" animBg="1"/>
      <p:bldP spid="49" grpId="1" animBg="1"/>
      <p:bldP spid="49" grpId="2" animBg="1"/>
      <p:bldP spid="50" grpId="0" animBg="1"/>
      <p:bldP spid="50" grpId="1" animBg="1"/>
      <p:bldP spid="50" grpId="2" animBg="1"/>
      <p:bldP spid="51" grpId="0" animBg="1"/>
      <p:bldP spid="51" grpId="1" animBg="1"/>
      <p:bldP spid="51" grpId="2" animBg="1"/>
      <p:bldP spid="52" grpId="0" animBg="1"/>
      <p:bldP spid="52" grpId="1" animBg="1"/>
      <p:bldP spid="52" grpId="2" animBg="1"/>
      <p:bldP spid="53" grpId="0" animBg="1"/>
      <p:bldP spid="53" grpId="1" animBg="1"/>
      <p:bldP spid="53" grpId="2" animBg="1"/>
      <p:bldP spid="56" grpId="0"/>
      <p:bldP spid="58" grpId="0" animBg="1"/>
      <p:bldP spid="58" grpId="1" animBg="1"/>
      <p:bldP spid="58" grpId="2" animBg="1"/>
      <p:bldP spid="59" grpId="0" animBg="1"/>
      <p:bldP spid="59" grpId="1" animBg="1"/>
      <p:bldP spid="59" grpId="2" animBg="1"/>
      <p:bldP spid="60" grpId="0" animBg="1"/>
      <p:bldP spid="60" grpId="1" animBg="1"/>
      <p:bldP spid="60" grpId="2" animBg="1"/>
      <p:bldP spid="61" grpId="0" animBg="1"/>
      <p:bldP spid="61" grpId="1" animBg="1"/>
      <p:bldP spid="61" grpId="2" animBg="1"/>
      <p:bldP spid="62" grpId="0" animBg="1"/>
      <p:bldP spid="62" grpId="1" animBg="1"/>
      <p:bldP spid="62" grpId="2" animBg="1"/>
      <p:bldP spid="65" grpId="0" animBg="1"/>
      <p:bldP spid="65" grpId="1" animBg="1"/>
      <p:bldP spid="65" grpId="2" animBg="1"/>
      <p:bldP spid="66" grpId="0" animBg="1"/>
      <p:bldP spid="66" grpId="1" animBg="1"/>
      <p:bldP spid="66" grpId="2" animBg="1"/>
      <p:bldP spid="67" grpId="0" animBg="1"/>
      <p:bldP spid="67" grpId="1" animBg="1"/>
      <p:bldP spid="67" grpId="2" animBg="1"/>
      <p:bldP spid="68" grpId="0" animBg="1"/>
      <p:bldP spid="68" grpId="1" animBg="1"/>
      <p:bldP spid="68" grpId="2" animBg="1"/>
      <p:bldP spid="73" grpId="0" animBg="1"/>
      <p:bldP spid="73" grpId="1" animBg="1"/>
      <p:bldP spid="73" grpId="2" animBg="1"/>
      <p:bldP spid="74" grpId="0" animBg="1"/>
      <p:bldP spid="74" grpId="1" animBg="1"/>
      <p:bldP spid="74" grpId="2" animBg="1"/>
      <p:bldP spid="75" grpId="0" animBg="1"/>
      <p:bldP spid="75" grpId="1" animBg="1"/>
      <p:bldP spid="75" grpId="2" animBg="1"/>
      <p:bldP spid="79" grpId="0" animBg="1"/>
      <p:bldP spid="79" grpId="1" animBg="1"/>
      <p:bldP spid="79" grpId="2" animBg="1"/>
      <p:bldP spid="80" grpId="0" animBg="1"/>
      <p:bldP spid="80" grpId="1" animBg="1"/>
      <p:bldP spid="80" grpId="2" animBg="1"/>
      <p:bldP spid="84" grpId="0" animBg="1"/>
      <p:bldP spid="84" grpId="1" animBg="1"/>
      <p:bldP spid="84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Homework: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P417 #3 to 10, and 12</a:t>
            </a:r>
            <a:endParaRPr lang="en-CA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49704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4230" y="3282909"/>
            <a:ext cx="2924175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Arrow Connector 6"/>
          <p:cNvCxnSpPr/>
          <p:nvPr/>
        </p:nvCxnSpPr>
        <p:spPr>
          <a:xfrm flipV="1">
            <a:off x="2398816" y="4001984"/>
            <a:ext cx="475013" cy="593767"/>
          </a:xfrm>
          <a:prstGeom prst="straightConnector1">
            <a:avLst/>
          </a:prstGeom>
          <a:ln w="63500">
            <a:headEnd type="oval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PASSING_SCORE" val="100.0000000000"/>
  <p:tag name="GENSWF_OUTPUT_FILE_NAME" val="m8pch61"/>
  <p:tag name="ISPRING_RESOURCE_PATHS_HASH" val="503b8985c2188afbbbe7fcbdfa8b223a4512"/>
  <p:tag name="ISPRING_RESOURCE_PATHS_HASH_2" val="826aef5ea2e791b596851a3e11a92f4e6e47e3cc"/>
  <p:tag name="ISPRING_ULTRA_SCORM_COURSE_ID" val="3FBD1BB0-1EA7-4716-929A-DE98A042C1E1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8P"/>
  <p:tag name="ISPRING_PRESENTATION_TITLE" val="Section 6.1 Probability"/>
  <p:tag name="ISPRING_RESOURCE_PATHS_HASH_PRESENTER" val="b96e9517c9534ab262d66cf3a2dc34eb18a396f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2254</TotalTime>
  <Words>551</Words>
  <Application>Microsoft Office PowerPoint</Application>
  <PresentationFormat>On-screen Show (4:3)</PresentationFormat>
  <Paragraphs>109</Paragraphs>
  <Slides>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Section 6.1 Probabilities with Tree Diagrams and Tables</vt:lpstr>
      <vt:lpstr>What is probability?</vt:lpstr>
      <vt:lpstr>What is a sample space?</vt:lpstr>
      <vt:lpstr>Probability with Tree Diagrams:</vt:lpstr>
      <vt:lpstr>PowerPoint Presentation</vt:lpstr>
      <vt:lpstr>Rolling Dices:</vt:lpstr>
      <vt:lpstr>PowerPoint Presentation</vt:lpstr>
      <vt:lpstr>Homework:</vt:lpstr>
      <vt:lpstr>PowerPoint Presentation</vt:lpstr>
    </vt:vector>
  </TitlesOfParts>
  <Company>Burnaby School District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6.1 Probability</dc:title>
  <dc:creator>dy15108</dc:creator>
  <cp:lastModifiedBy>Danny Young</cp:lastModifiedBy>
  <cp:revision>77</cp:revision>
  <dcterms:created xsi:type="dcterms:W3CDTF">2013-01-11T17:31:44Z</dcterms:created>
  <dcterms:modified xsi:type="dcterms:W3CDTF">2015-03-19T00:00:43Z</dcterms:modified>
</cp:coreProperties>
</file>